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slides/slide24.xml" ContentType="application/vnd.openxmlformats-officedocument.presentationml.slide+xml"/>
  <Override PartName="/ppt/notesSlides/notesSlide2.xml" ContentType="application/vnd.openxmlformats-officedocument.presentationml.notesSlide+xml"/>
  <Override PartName="/ppt/slides/slide23.xml" ContentType="application/vnd.openxmlformats-officedocument.presentationml.slide+xml"/>
  <Override PartName="/ppt/notesSlides/notesSlide5.xml" ContentType="application/vnd.openxmlformats-officedocument.presentationml.notes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8.xml" ContentType="application/vnd.openxmlformats-officedocument.presentationml.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notesSlides/notesSlide7.xml" ContentType="application/vnd.openxmlformats-officedocument.presentationml.notesSlide+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s/slide22.xml" ContentType="application/vnd.openxmlformats-officedocument.presentationml.slide+xml"/>
  <Override PartName="/ppt/slideLayouts/slideLayout6.xml" ContentType="application/vnd.openxmlformats-officedocument.presentationml.slideLayout+xml"/>
  <Override PartName="/docProps/app.xml" ContentType="application/vnd.openxmlformats-officedocument.extended-properties+xml"/>
  <Override PartName="/ppt/slides/slide8.xml" ContentType="application/vnd.openxmlformats-officedocument.presentationml.slide+xml"/>
  <Override PartName="/ppt/slideLayouts/slideLayout5.xml" ContentType="application/vnd.openxmlformats-officedocument.presentationml.slideLayout+xml"/>
  <Override PartName="/ppt/slides/slide21.xml" ContentType="application/vnd.openxmlformats-officedocument.presentationml.slide+xml"/>
  <Override PartName="/docProps/core.xml" ContentType="application/vnd.openxmlformats-package.core-properties+xml"/>
  <Override PartName="/ppt/slides/slide4.xml" ContentType="application/vnd.openxmlformats-officedocument.presentationml.slide+xml"/>
  <Override PartName="/ppt/slides/slide19.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s/slide7.xml" ContentType="application/vnd.openxmlformats-officedocument.presentationml.slide+xml"/>
  <Override PartName="/ppt/slides/slide11.xml" ContentType="application/vnd.openxmlformats-officedocument.presentationml.slide+xml"/>
  <Override PartName="/ppt/slides/slide25.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29"/>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12192000" cy="6858000"/>
  <p:notesSz cx="6858000" cy="12192000"/>
  <p:defaultTex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notesMaster" Target="notesMasters/notesMaster1.xml"/><Relationship Id="rId30" Type="http://schemas.openxmlformats.org/officeDocument/2006/relationships/presProps" Target="presProps.xml" /><Relationship Id="rId31" Type="http://schemas.openxmlformats.org/officeDocument/2006/relationships/tableStyles" Target="tableStyles.xml" /><Relationship Id="rId32"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hidden="0"/>
        <p:cNvGrpSpPr/>
        <p:nvPr isPhoto="0" userDrawn="0"/>
      </p:nvGrpSpPr>
      <p:grpSpPr bwMode="auto">
        <a:xfrm>
          <a:off x="0" y="0"/>
          <a:ext cx="0" cy="0"/>
          <a:chOff x="0" y="0"/>
          <a:chExt cx="0" cy="0"/>
        </a:xfrm>
      </p:grpSpPr>
      <p:sp>
        <p:nvSpPr>
          <p:cNvPr id="4" name="Header Placeholder 1" hidden="0"/>
          <p:cNvSpPr>
            <a:spLocks noGrp="1"/>
          </p:cNvSpPr>
          <p:nvPr isPhoto="0" userDrawn="0">
            <p:ph type="hdr" sz="quarter" hasCustomPrompt="0"/>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fr-FR"/>
          </a:p>
        </p:txBody>
      </p:sp>
      <p:sp>
        <p:nvSpPr>
          <p:cNvPr id="5" name="Date Placeholder 2" hidden="0"/>
          <p:cNvSpPr>
            <a:spLocks noGrp="1"/>
          </p:cNvSpPr>
          <p:nvPr isPhoto="0" userDrawn="0">
            <p:ph type="dt" idx="1" hasCustomPrompt="0"/>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632E96E-41F7-40C5-8419-297958CC00FA}" type="datetimeFigureOut">
              <a:rPr lang="fr-FR"/>
              <a:t/>
            </a:fld>
            <a:endParaRPr lang="fr-FR"/>
          </a:p>
        </p:txBody>
      </p:sp>
      <p:sp>
        <p:nvSpPr>
          <p:cNvPr id="6" name="Slide Image Placeholder 3" hidden="0"/>
          <p:cNvSpPr>
            <a:spLocks noChangeAspect="1" noGrp="1" noRot="1"/>
          </p:cNvSpPr>
          <p:nvPr isPhoto="0" userDrawn="0">
            <p:ph type="sldImg" idx="2" hasCustomPrompt="0"/>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fr-FR"/>
          </a:p>
        </p:txBody>
      </p:sp>
      <p:sp>
        <p:nvSpPr>
          <p:cNvPr id="7" name="Notes Placeholder 4" hidden="0"/>
          <p:cNvSpPr>
            <a:spLocks noGrp="1"/>
          </p:cNvSpPr>
          <p:nvPr isPhoto="0" userDrawn="0">
            <p:ph type="body" sz="quarter" idx="3" hasCustomPrompt="0"/>
          </p:nvPr>
        </p:nvSpPr>
        <p:spPr bwMode="auto">
          <a:xfrm>
            <a:off x="685800" y="4400550"/>
            <a:ext cx="5486400" cy="3600450"/>
          </a:xfrm>
          <a:prstGeom prst="rect">
            <a:avLst/>
          </a:prstGeom>
        </p:spPr>
        <p:txBody>
          <a:bodyPr vert="horz" lIns="91440" tIns="45720" rIns="91440" bIns="45720" rtlCol="0"/>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8" name="Footer Placeholder 5" hidden="0"/>
          <p:cNvSpPr>
            <a:spLocks noGrp="1"/>
          </p:cNvSpPr>
          <p:nvPr isPhoto="0" userDrawn="0">
            <p:ph type="ftr" sz="quarter" idx="4" hasCustomPrompt="0"/>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fr-FR"/>
          </a:p>
        </p:txBody>
      </p:sp>
      <p:sp>
        <p:nvSpPr>
          <p:cNvPr id="9" name="Slide Number Placeholder 6" hidden="0"/>
          <p:cNvSpPr>
            <a:spLocks noGrp="1"/>
          </p:cNvSpPr>
          <p:nvPr isPhoto="0" userDrawn="0">
            <p:ph type="sldNum" sz="quarter" idx="5" hasCustomPrompt="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999B8-B6B4-4561-A3CD-BBCDAB9FC9D9}" type="slidenum">
              <a:rPr lang="fr-FR"/>
              <a:t/>
            </a:fld>
            <a:endParaRPr lang="fr-FR"/>
          </a:p>
        </p:txBody>
      </p:sp>
    </p:spTree>
  </p:cSld>
  <p:clrMap accent1="accent1" accent2="accent2" accent3="accent3" accent4="accent4" accent5="accent5" accent6="accent6" bg1="lt1" bg2="lt2" folHlink="folHlink" hlink="hlink" tx1="dk1" tx2="dk2"/>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a:xfrm>
            <a:off x="685800" y="1143000"/>
            <a:ext cx="5486400" cy="3086100"/>
          </a:xfrm>
        </p:spPr>
      </p:sp>
      <p:sp>
        <p:nvSpPr>
          <p:cNvPr id="5" name="Notes Placeholder 2" hidden="0"/>
          <p:cNvSpPr>
            <a:spLocks noGrp="1"/>
          </p:cNvSpPr>
          <p:nvPr isPhoto="0" userDrawn="0">
            <p:ph type="body" idx="1" hasCustomPrompt="0"/>
          </p:nvPr>
        </p:nvSpPr>
        <p:spPr bwMode="auto"/>
        <p:txBody>
          <a:bodyPr/>
          <a:lstStyle/>
          <a:p>
            <a:pPr>
              <a:defRPr/>
            </a:pPr>
            <a:r>
              <a:rPr lang="fr-FR">
                <a:latin typeface="Arial"/>
                <a:cs typeface="Arial"/>
              </a:rPr>
              <a:t>Réalisé par Lamine Konaté</a:t>
            </a:r>
            <a:endParaRPr lang="fr-FR">
              <a:latin typeface="Arial"/>
              <a:cs typeface="Arial"/>
            </a:endParaRPr>
          </a:p>
        </p:txBody>
      </p:sp>
      <p:sp>
        <p:nvSpPr>
          <p:cNvPr id="6" name="Slide Number Placeholder 3" hidden="0"/>
          <p:cNvSpPr>
            <a:spLocks noGrp="1"/>
          </p:cNvSpPr>
          <p:nvPr isPhoto="0" userDrawn="0">
            <p:ph type="sldNum" sz="quarter" idx="10" hasCustomPrompt="0"/>
          </p:nvPr>
        </p:nvSpPr>
        <p:spPr bwMode="auto"/>
        <p:txBody>
          <a:bodyPr/>
          <a:lstStyle/>
          <a:p>
            <a:pPr>
              <a:defRPr/>
            </a:pPr>
            <a:fld id="{2E6999B8-B6B4-4561-A3CD-BBCDAB9FC9D9}" type="slidenum">
              <a:rPr lang="fr-FR"/>
              <a:t/>
            </a:fld>
            <a:endParaRPr lang="fr-F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on a relevé les défaut </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La aussi on a constater quelque soucis pour le référencement</a:t>
            </a:r>
            <a:endParaRPr/>
          </a:p>
          <a:p>
            <a:pPr>
              <a:defRPr/>
            </a:pP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c'est la meta content qui est concerné </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correction couleur sur la police</a:t>
            </a:r>
            <a:endParaRPr/>
          </a:p>
          <a:p>
            <a:pPr>
              <a:defRPr/>
            </a:pPr>
            <a:r>
              <a:rPr/>
              <a:t>on 5.1 sachant que le contrate requi est 4.5:1</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modification dans le code </a:t>
            </a:r>
            <a:endParaRPr/>
          </a:p>
          <a:p>
            <a:pPr>
              <a:defRPr/>
            </a:pP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ajout placeorder imput type</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0" type="title" userDrawn="1">
  <p:cSld name="Title Slide">
    <p:spTree>
      <p:nvGrpSpPr>
        <p:cNvPr id="1" name="" hidden="0"/>
        <p:cNvGrpSpPr/>
        <p:nvPr isPhoto="0" userDrawn="0"/>
      </p:nvGrpSpPr>
      <p:grpSpPr bwMode="auto">
        <a:xfrm>
          <a:off x="0" y="0"/>
          <a:ext cx="0" cy="0"/>
          <a:chOff x="0" y="0"/>
          <a:chExt cx="0" cy="0"/>
        </a:xfrm>
      </p:grpSpPr>
      <p:sp>
        <p:nvSpPr>
          <p:cNvPr id="4" name="Shape 1059" hidden="0"/>
          <p:cNvSpPr>
            <a:spLocks noChangeArrowheads="1" noGrp="1"/>
          </p:cNvSpPr>
          <p:nvPr isPhoto="0" userDrawn="1"/>
        </p:nvSpPr>
        <p:spPr bwMode="auto">
          <a:xfrm>
            <a:off x="2396066" y="2291401"/>
            <a:ext cx="5452533" cy="4165115"/>
          </a:xfrm>
          <a:custGeom>
            <a:avLst/>
            <a:gdLst/>
            <a:ahLst/>
            <a:cxnLst/>
            <a:rect l="l" t="t" r="r" b="b"/>
            <a:pathLst>
              <a:path w="43200" h="43200" fill="norm" stroke="0" extrusionOk="0">
                <a:moveTo>
                  <a:pt x="22112" y="3116"/>
                </a:moveTo>
                <a:lnTo>
                  <a:pt x="22112" y="3116"/>
                </a:lnTo>
                <a:cubicBezTo>
                  <a:pt x="22112" y="3116"/>
                  <a:pt x="27356" y="0"/>
                  <a:pt x="30300" y="4263"/>
                </a:cubicBezTo>
                <a:lnTo>
                  <a:pt x="30300" y="4263"/>
                </a:lnTo>
                <a:cubicBezTo>
                  <a:pt x="33277" y="8577"/>
                  <a:pt x="36666" y="13779"/>
                  <a:pt x="39369" y="17410"/>
                </a:cubicBezTo>
                <a:lnTo>
                  <a:pt x="39369" y="17410"/>
                </a:lnTo>
                <a:cubicBezTo>
                  <a:pt x="41761" y="20624"/>
                  <a:pt x="43200" y="22708"/>
                  <a:pt x="40979" y="26940"/>
                </a:cubicBezTo>
                <a:lnTo>
                  <a:pt x="40979" y="26940"/>
                </a:lnTo>
                <a:cubicBezTo>
                  <a:pt x="39655" y="29461"/>
                  <a:pt x="35076" y="35072"/>
                  <a:pt x="32639" y="38623"/>
                </a:cubicBezTo>
                <a:lnTo>
                  <a:pt x="32639" y="38623"/>
                </a:lnTo>
                <a:cubicBezTo>
                  <a:pt x="30200" y="42175"/>
                  <a:pt x="26202" y="43200"/>
                  <a:pt x="23268" y="42185"/>
                </a:cubicBezTo>
                <a:lnTo>
                  <a:pt x="23268" y="42185"/>
                </a:lnTo>
                <a:cubicBezTo>
                  <a:pt x="20331" y="41168"/>
                  <a:pt x="11584" y="38623"/>
                  <a:pt x="6213" y="36974"/>
                </a:cubicBezTo>
                <a:lnTo>
                  <a:pt x="6213" y="36974"/>
                </a:lnTo>
                <a:cubicBezTo>
                  <a:pt x="1431" y="35502"/>
                  <a:pt x="0" y="32900"/>
                  <a:pt x="214" y="31157"/>
                </a:cubicBezTo>
                <a:lnTo>
                  <a:pt x="214" y="31157"/>
                </a:lnTo>
                <a:cubicBezTo>
                  <a:pt x="760" y="26703"/>
                  <a:pt x="1113" y="19920"/>
                  <a:pt x="1214" y="16042"/>
                </a:cubicBezTo>
                <a:lnTo>
                  <a:pt x="1214" y="16042"/>
                </a:lnTo>
                <a:cubicBezTo>
                  <a:pt x="1303" y="12626"/>
                  <a:pt x="4203" y="11313"/>
                  <a:pt x="6907" y="9989"/>
                </a:cubicBezTo>
                <a:lnTo>
                  <a:pt x="6907" y="9989"/>
                </a:lnTo>
                <a:cubicBezTo>
                  <a:pt x="9245" y="8843"/>
                  <a:pt x="19774" y="4261"/>
                  <a:pt x="22112" y="3116"/>
                </a:cubicBezTo>
                <a:close/>
              </a:path>
            </a:pathLst>
          </a:custGeom>
          <a:solidFill>
            <a:schemeClr val="bg1">
              <a:lumMod val="85000"/>
            </a:schemeClr>
          </a:solidFill>
          <a:ln w="9524">
            <a:solidFill>
              <a:srgbClr val="000000"/>
            </a:solidFill>
            <a:round/>
            <a:headEnd/>
            <a:tailEnd/>
          </a:ln>
        </p:spPr>
      </p:sp>
      <p:sp>
        <p:nvSpPr>
          <p:cNvPr id="5" name="Shape 1060" hidden="0"/>
          <p:cNvSpPr>
            <a:spLocks noChangeArrowheads="1" noGrp="1"/>
          </p:cNvSpPr>
          <p:nvPr isPhoto="0" userDrawn="1"/>
        </p:nvSpPr>
        <p:spPr bwMode="auto">
          <a:xfrm>
            <a:off x="1309514" y="1839834"/>
            <a:ext cx="4011787" cy="1314324"/>
          </a:xfrm>
          <a:custGeom>
            <a:avLst/>
            <a:gdLst/>
            <a:ahLst/>
            <a:cxnLst/>
            <a:rect l="l" t="t" r="r" b="b"/>
            <a:pathLst>
              <a:path w="43200" h="43200" fill="norm" stroke="0" extrusionOk="0">
                <a:moveTo>
                  <a:pt x="40162" y="13104"/>
                </a:moveTo>
                <a:lnTo>
                  <a:pt x="40162" y="13104"/>
                </a:lnTo>
                <a:cubicBezTo>
                  <a:pt x="36799" y="16736"/>
                  <a:pt x="26204" y="28154"/>
                  <a:pt x="22676" y="31251"/>
                </a:cubicBezTo>
                <a:lnTo>
                  <a:pt x="22676" y="31251"/>
                </a:lnTo>
                <a:cubicBezTo>
                  <a:pt x="18513" y="34899"/>
                  <a:pt x="15093" y="37527"/>
                  <a:pt x="13136" y="38511"/>
                </a:cubicBezTo>
                <a:lnTo>
                  <a:pt x="13136" y="38511"/>
                </a:lnTo>
                <a:cubicBezTo>
                  <a:pt x="10861" y="39650"/>
                  <a:pt x="0" y="43200"/>
                  <a:pt x="422" y="38511"/>
                </a:cubicBezTo>
                <a:lnTo>
                  <a:pt x="422" y="38511"/>
                </a:lnTo>
                <a:cubicBezTo>
                  <a:pt x="750" y="34836"/>
                  <a:pt x="12785" y="17028"/>
                  <a:pt x="15584" y="14358"/>
                </a:cubicBezTo>
                <a:lnTo>
                  <a:pt x="15584" y="14358"/>
                </a:lnTo>
                <a:cubicBezTo>
                  <a:pt x="18382" y="11693"/>
                  <a:pt x="34508" y="0"/>
                  <a:pt x="36286" y="2133"/>
                </a:cubicBezTo>
                <a:lnTo>
                  <a:pt x="36286" y="2133"/>
                </a:lnTo>
                <a:cubicBezTo>
                  <a:pt x="38064" y="4272"/>
                  <a:pt x="43200" y="9825"/>
                  <a:pt x="40162" y="13104"/>
                </a:cubicBezTo>
                <a:close/>
              </a:path>
            </a:pathLst>
          </a:custGeom>
          <a:solidFill>
            <a:schemeClr val="bg1">
              <a:lumMod val="85000"/>
            </a:schemeClr>
          </a:solidFill>
          <a:ln w="9524">
            <a:solidFill>
              <a:srgbClr val="000000"/>
            </a:solidFill>
            <a:round/>
            <a:headEnd/>
            <a:tailEnd/>
          </a:ln>
        </p:spPr>
      </p:sp>
      <p:sp>
        <p:nvSpPr>
          <p:cNvPr id="6" name="Shape 1061" hidden="0"/>
          <p:cNvSpPr>
            <a:spLocks noChangeArrowheads="1" noGrp="1"/>
          </p:cNvSpPr>
          <p:nvPr isPhoto="0" userDrawn="1"/>
        </p:nvSpPr>
        <p:spPr bwMode="auto">
          <a:xfrm>
            <a:off x="6567030" y="4629133"/>
            <a:ext cx="5395523" cy="2231707"/>
          </a:xfrm>
          <a:custGeom>
            <a:avLst/>
            <a:gdLst/>
            <a:ahLst/>
            <a:cxnLst/>
            <a:rect l="l" t="t" r="r" b="b"/>
            <a:pathLst>
              <a:path w="43200" h="43200" fill="norm" stroke="0" extrusionOk="0">
                <a:moveTo>
                  <a:pt x="43200" y="43200"/>
                </a:moveTo>
                <a:lnTo>
                  <a:pt x="43200" y="43200"/>
                </a:lnTo>
                <a:cubicBezTo>
                  <a:pt x="42680" y="32337"/>
                  <a:pt x="42264" y="24810"/>
                  <a:pt x="41982" y="22533"/>
                </a:cubicBezTo>
                <a:lnTo>
                  <a:pt x="41982" y="22533"/>
                </a:lnTo>
                <a:cubicBezTo>
                  <a:pt x="41353" y="17445"/>
                  <a:pt x="31020" y="10782"/>
                  <a:pt x="25434" y="7567"/>
                </a:cubicBezTo>
                <a:lnTo>
                  <a:pt x="25434" y="7567"/>
                </a:lnTo>
                <a:cubicBezTo>
                  <a:pt x="20461" y="4707"/>
                  <a:pt x="15752" y="0"/>
                  <a:pt x="10688" y="12771"/>
                </a:cubicBezTo>
                <a:lnTo>
                  <a:pt x="10688" y="12771"/>
                </a:lnTo>
                <a:cubicBezTo>
                  <a:pt x="5409" y="26085"/>
                  <a:pt x="2329" y="33891"/>
                  <a:pt x="451" y="39632"/>
                </a:cubicBezTo>
                <a:lnTo>
                  <a:pt x="451" y="39632"/>
                </a:lnTo>
                <a:cubicBezTo>
                  <a:pt x="180" y="40459"/>
                  <a:pt x="44" y="41820"/>
                  <a:pt x="0" y="43200"/>
                </a:cubicBezTo>
                <a:lnTo>
                  <a:pt x="43200" y="43200"/>
                </a:lnTo>
                <a:close/>
              </a:path>
            </a:pathLst>
          </a:custGeom>
          <a:solidFill>
            <a:schemeClr val="bg1">
              <a:lumMod val="85000"/>
            </a:schemeClr>
          </a:solidFill>
          <a:ln w="9524">
            <a:solidFill>
              <a:srgbClr val="000000"/>
            </a:solidFill>
            <a:round/>
            <a:headEnd/>
            <a:tailEnd/>
          </a:ln>
        </p:spPr>
      </p:sp>
      <p:sp>
        <p:nvSpPr>
          <p:cNvPr id="7" name="Shape 1062" hidden="0"/>
          <p:cNvSpPr>
            <a:spLocks noChangeArrowheads="1" noGrp="1"/>
          </p:cNvSpPr>
          <p:nvPr isPhoto="0" userDrawn="1"/>
        </p:nvSpPr>
        <p:spPr bwMode="auto">
          <a:xfrm>
            <a:off x="389187" y="6100774"/>
            <a:ext cx="4968521" cy="759999"/>
          </a:xfrm>
          <a:custGeom>
            <a:avLst/>
            <a:gdLst/>
            <a:ahLst/>
            <a:cxnLst/>
            <a:rect l="l" t="t" r="r" b="b"/>
            <a:pathLst>
              <a:path w="43200" h="43200" fill="norm" stroke="0" extrusionOk="0">
                <a:moveTo>
                  <a:pt x="43200" y="43200"/>
                </a:moveTo>
                <a:lnTo>
                  <a:pt x="43200" y="43200"/>
                </a:lnTo>
                <a:cubicBezTo>
                  <a:pt x="37750" y="34083"/>
                  <a:pt x="28707" y="20178"/>
                  <a:pt x="28707" y="20178"/>
                </a:cubicBezTo>
                <a:lnTo>
                  <a:pt x="28707" y="20178"/>
                </a:lnTo>
                <a:cubicBezTo>
                  <a:pt x="23196" y="11772"/>
                  <a:pt x="17935" y="0"/>
                  <a:pt x="14588" y="1341"/>
                </a:cubicBezTo>
                <a:lnTo>
                  <a:pt x="14588" y="1341"/>
                </a:lnTo>
                <a:cubicBezTo>
                  <a:pt x="11240" y="2673"/>
                  <a:pt x="6350" y="22671"/>
                  <a:pt x="1602" y="37718"/>
                </a:cubicBezTo>
                <a:lnTo>
                  <a:pt x="1602" y="37718"/>
                </a:lnTo>
                <a:cubicBezTo>
                  <a:pt x="1072" y="39393"/>
                  <a:pt x="536" y="41175"/>
                  <a:pt x="0" y="43200"/>
                </a:cubicBezTo>
                <a:lnTo>
                  <a:pt x="43200" y="43200"/>
                </a:lnTo>
                <a:close/>
              </a:path>
            </a:pathLst>
          </a:custGeom>
          <a:solidFill>
            <a:schemeClr val="bg1">
              <a:lumMod val="85000"/>
            </a:schemeClr>
          </a:solidFill>
          <a:ln w="9524">
            <a:solidFill>
              <a:srgbClr val="000000"/>
            </a:solidFill>
            <a:round/>
            <a:headEnd/>
            <a:tailEnd/>
          </a:ln>
        </p:spPr>
      </p:sp>
      <p:sp>
        <p:nvSpPr>
          <p:cNvPr id="8" name="Shape 1063" hidden="0"/>
          <p:cNvSpPr>
            <a:spLocks noChangeArrowheads="1" noGrp="1"/>
          </p:cNvSpPr>
          <p:nvPr isPhoto="0" userDrawn="1"/>
        </p:nvSpPr>
        <p:spPr bwMode="auto">
          <a:xfrm>
            <a:off x="0" y="3254701"/>
            <a:ext cx="2099733" cy="3343682"/>
          </a:xfrm>
          <a:custGeom>
            <a:avLst/>
            <a:gdLst/>
            <a:ahLst/>
            <a:cxnLst/>
            <a:rect l="l" t="t" r="r" b="b"/>
            <a:pathLst>
              <a:path w="43200" h="43200" fill="norm" stroke="0" extrusionOk="0">
                <a:moveTo>
                  <a:pt x="0" y="43200"/>
                </a:moveTo>
                <a:lnTo>
                  <a:pt x="0" y="43200"/>
                </a:lnTo>
                <a:cubicBezTo>
                  <a:pt x="10450" y="39319"/>
                  <a:pt x="26476" y="34991"/>
                  <a:pt x="31760" y="32779"/>
                </a:cubicBezTo>
                <a:lnTo>
                  <a:pt x="31760" y="32779"/>
                </a:lnTo>
                <a:cubicBezTo>
                  <a:pt x="38554" y="29929"/>
                  <a:pt x="35982" y="23868"/>
                  <a:pt x="39587" y="11934"/>
                </a:cubicBezTo>
                <a:lnTo>
                  <a:pt x="39587" y="11934"/>
                </a:lnTo>
                <a:cubicBezTo>
                  <a:pt x="43199" y="0"/>
                  <a:pt x="33409" y="2565"/>
                  <a:pt x="25082" y="2041"/>
                </a:cubicBezTo>
                <a:lnTo>
                  <a:pt x="25082" y="2041"/>
                </a:lnTo>
                <a:cubicBezTo>
                  <a:pt x="14497" y="1374"/>
                  <a:pt x="7053" y="4621"/>
                  <a:pt x="0" y="7243"/>
                </a:cubicBezTo>
                <a:lnTo>
                  <a:pt x="0" y="43200"/>
                </a:lnTo>
                <a:close/>
              </a:path>
            </a:pathLst>
          </a:custGeom>
          <a:solidFill>
            <a:schemeClr val="bg1">
              <a:lumMod val="85000"/>
            </a:schemeClr>
          </a:solidFill>
          <a:ln w="9524">
            <a:solidFill>
              <a:srgbClr val="000000"/>
            </a:solidFill>
            <a:round/>
            <a:headEnd/>
            <a:tailEnd/>
          </a:ln>
        </p:spPr>
      </p:sp>
      <p:sp>
        <p:nvSpPr>
          <p:cNvPr id="9" name="Подзаголовок 2" hidden="0"/>
          <p:cNvSpPr>
            <a:spLocks noGrp="1"/>
          </p:cNvSpPr>
          <p:nvPr isPhoto="0" userDrawn="0">
            <p:ph type="subTitle" idx="1" hasCustomPrompt="0"/>
          </p:nvPr>
        </p:nvSpPr>
        <p:spPr bwMode="auto">
          <a:xfrm>
            <a:off x="4655839" y="2708919"/>
            <a:ext cx="6720745" cy="72007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ru-RU"/>
              <a:t>Образец подзаголовка</a:t>
            </a:r>
            <a:endParaRPr lang="ru-RU"/>
          </a:p>
        </p:txBody>
      </p:sp>
      <p:sp>
        <p:nvSpPr>
          <p:cNvPr id="10" name="Дата 3"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11"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12" name="Номер слайда 5"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
        <p:nvSpPr>
          <p:cNvPr id="13" name="Заголовок 6" hidden="0"/>
          <p:cNvSpPr>
            <a:spLocks noGrp="1"/>
          </p:cNvSpPr>
          <p:nvPr isPhoto="0" userDrawn="0">
            <p:ph type="title" hasCustomPrompt="0"/>
          </p:nvPr>
        </p:nvSpPr>
        <p:spPr bwMode="auto">
          <a:xfrm>
            <a:off x="4595833" y="1808820"/>
            <a:ext cx="6720745" cy="720079"/>
          </a:xfrm>
        </p:spPr>
        <p:txBody>
          <a:bodyPr/>
          <a:lstStyle>
            <a:lvl1pPr algn="r">
              <a:defRPr/>
            </a:lvl1pPr>
          </a:lstStyle>
          <a:p>
            <a:pPr>
              <a:defRPr/>
            </a:pPr>
            <a:r>
              <a:rPr lang="ru-RU"/>
              <a:t>Образец заголовка</a:t>
            </a:r>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x" userDrawn="1">
  <p:cSld name="Title and Vertical Text">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5" name="Вертикальный текст 2" hidden="0"/>
          <p:cNvSpPr>
            <a:spLocks noGrp="1"/>
          </p:cNvSpPr>
          <p:nvPr isPhoto="0" userDrawn="0">
            <p:ph type="body" orient="vert" idx="1" hasCustomPrompt="0"/>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6" name="Дата 3"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7"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8" name="Номер слайда 5"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itleAndTx" userDrawn="1">
  <p:cSld name="Vertical Title and Text">
    <p:spTree>
      <p:nvGrpSpPr>
        <p:cNvPr id="1" name="" hidden="0"/>
        <p:cNvGrpSpPr/>
        <p:nvPr isPhoto="0" userDrawn="0"/>
      </p:nvGrpSpPr>
      <p:grpSpPr bwMode="auto">
        <a:xfrm>
          <a:off x="0" y="0"/>
          <a:ext cx="0" cy="0"/>
          <a:chOff x="0" y="0"/>
          <a:chExt cx="0" cy="0"/>
        </a:xfrm>
      </p:grpSpPr>
      <p:sp>
        <p:nvSpPr>
          <p:cNvPr id="4" name="Вертикальный заголовок 1" hidden="0"/>
          <p:cNvSpPr>
            <a:spLocks noGrp="1"/>
          </p:cNvSpPr>
          <p:nvPr isPhoto="0" userDrawn="0">
            <p:ph type="title" orient="vert" hasCustomPrompt="0"/>
          </p:nvPr>
        </p:nvSpPr>
        <p:spPr bwMode="auto">
          <a:xfrm>
            <a:off x="8839199" y="274639"/>
            <a:ext cx="2743200" cy="5851525"/>
          </a:xfrm>
        </p:spPr>
        <p:txBody>
          <a:bodyPr vert="eaVert"/>
          <a:lstStyle>
            <a:lvl1pPr algn="ctr">
              <a:defRPr/>
            </a:lvl1pPr>
          </a:lstStyle>
          <a:p>
            <a:pPr>
              <a:defRPr/>
            </a:pPr>
            <a:r>
              <a:rPr lang="ru-RU"/>
              <a:t>Образец заголовка</a:t>
            </a:r>
            <a:endParaRPr lang="ru-RU"/>
          </a:p>
        </p:txBody>
      </p:sp>
      <p:sp>
        <p:nvSpPr>
          <p:cNvPr id="5" name="Вертикальный текст 2" hidden="0"/>
          <p:cNvSpPr>
            <a:spLocks noGrp="1"/>
          </p:cNvSpPr>
          <p:nvPr isPhoto="0" userDrawn="0">
            <p:ph type="body" orient="vert" idx="1" hasCustomPrompt="0"/>
          </p:nvPr>
        </p:nvSpPr>
        <p:spPr bwMode="auto">
          <a:xfrm>
            <a:off x="609599" y="274639"/>
            <a:ext cx="8026399" cy="5851525"/>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6" name="Дата 3"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7"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8" name="Номер слайда 5"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 userDrawn="1">
  <p:cSld name="Title and Content">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5" name="Объект 2" hidden="0"/>
          <p:cNvSpPr>
            <a:spLocks noGrp="1"/>
          </p:cNvSpPr>
          <p:nvPr isPhoto="0" userDrawn="0">
            <p:ph idx="1" hasCustomPrompt="0"/>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6" name="Дата 3"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7"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8" name="Номер слайда 5"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secHead" userDrawn="1">
  <p:cSld name="Section Header">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a:xfrm>
            <a:off x="963083" y="4406901"/>
            <a:ext cx="10363199" cy="1362074"/>
          </a:xfrm>
        </p:spPr>
        <p:txBody>
          <a:bodyPr anchor="t"/>
          <a:lstStyle>
            <a:lvl1pPr algn="l">
              <a:defRPr sz="4000" b="1" cap="all"/>
            </a:lvl1pPr>
          </a:lstStyle>
          <a:p>
            <a:pPr>
              <a:defRPr/>
            </a:pPr>
            <a:r>
              <a:rPr lang="ru-RU"/>
              <a:t>Образец заголовка</a:t>
            </a:r>
            <a:endParaRPr lang="ru-RU"/>
          </a:p>
        </p:txBody>
      </p:sp>
      <p:sp>
        <p:nvSpPr>
          <p:cNvPr id="5" name="Текст 2" hidden="0"/>
          <p:cNvSpPr>
            <a:spLocks noGrp="1"/>
          </p:cNvSpPr>
          <p:nvPr isPhoto="0" userDrawn="0">
            <p:ph type="body" idx="1" hasCustomPrompt="0"/>
          </p:nvPr>
        </p:nvSpPr>
        <p:spPr bwMode="auto">
          <a:xfrm>
            <a:off x="963083" y="2906713"/>
            <a:ext cx="10363199" cy="150018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6" name="Дата 3"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7"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8" name="Номер слайда 5"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Obj" userDrawn="1">
  <p:cSld name="Two Content">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5" name="Объект 2" hidden="0"/>
          <p:cNvSpPr>
            <a:spLocks noGrp="1"/>
          </p:cNvSpPr>
          <p:nvPr isPhoto="0" userDrawn="0">
            <p:ph sz="half" idx="1" hasCustomPrompt="0"/>
          </p:nvPr>
        </p:nvSpPr>
        <p:spPr bwMode="auto">
          <a:xfrm>
            <a:off x="609599" y="1600201"/>
            <a:ext cx="5384799"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6" name="Объект 3" hidden="0"/>
          <p:cNvSpPr>
            <a:spLocks noGrp="1"/>
          </p:cNvSpPr>
          <p:nvPr isPhoto="0" userDrawn="0">
            <p:ph sz="half" idx="2" hasCustomPrompt="0"/>
          </p:nvPr>
        </p:nvSpPr>
        <p:spPr bwMode="auto">
          <a:xfrm>
            <a:off x="6197599" y="1600201"/>
            <a:ext cx="5384799"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7" name="Дата 4"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8" name="Нижний колонтитул 5" hidden="0"/>
          <p:cNvSpPr>
            <a:spLocks noGrp="1"/>
          </p:cNvSpPr>
          <p:nvPr isPhoto="0" userDrawn="0">
            <p:ph type="ftr" sz="quarter" idx="11" hasCustomPrompt="0"/>
          </p:nvPr>
        </p:nvSpPr>
        <p:spPr bwMode="auto"/>
        <p:txBody>
          <a:bodyPr/>
          <a:lstStyle/>
          <a:p>
            <a:pPr>
              <a:defRPr/>
            </a:pPr>
            <a:endParaRPr lang="ru-RU"/>
          </a:p>
        </p:txBody>
      </p:sp>
      <p:sp>
        <p:nvSpPr>
          <p:cNvPr id="9" name="Номер слайда 6"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TxTwoObj" userDrawn="1">
  <p:cSld name="Comparison">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lvl1pPr>
              <a:defRPr/>
            </a:lvl1pPr>
          </a:lstStyle>
          <a:p>
            <a:pPr>
              <a:defRPr/>
            </a:pPr>
            <a:r>
              <a:rPr lang="ru-RU"/>
              <a:t>Образец заголовка</a:t>
            </a:r>
            <a:endParaRPr lang="ru-RU"/>
          </a:p>
        </p:txBody>
      </p:sp>
      <p:sp>
        <p:nvSpPr>
          <p:cNvPr id="5" name="Текст 2" hidden="0"/>
          <p:cNvSpPr>
            <a:spLocks noGrp="1"/>
          </p:cNvSpPr>
          <p:nvPr isPhoto="0" userDrawn="0">
            <p:ph type="body" idx="1" hasCustomPrompt="0"/>
          </p:nvPr>
        </p:nvSpPr>
        <p:spPr bwMode="auto">
          <a:xfrm>
            <a:off x="609599"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Объект 3" hidden="0"/>
          <p:cNvSpPr>
            <a:spLocks noGrp="1"/>
          </p:cNvSpPr>
          <p:nvPr isPhoto="0" userDrawn="0">
            <p:ph sz="half" idx="2" hasCustomPrompt="0"/>
          </p:nvPr>
        </p:nvSpPr>
        <p:spPr bwMode="auto">
          <a:xfrm>
            <a:off x="609599" y="2174874"/>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7" name="Текст 4" hidden="0"/>
          <p:cNvSpPr>
            <a:spLocks noGrp="1"/>
          </p:cNvSpPr>
          <p:nvPr isPhoto="0" userDrawn="0">
            <p:ph type="body" sz="quarter" idx="3" hasCustomPrompt="0"/>
          </p:nvPr>
        </p:nvSpPr>
        <p:spPr bwMode="auto">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8" name="Объект 5" hidden="0"/>
          <p:cNvSpPr>
            <a:spLocks noGrp="1"/>
          </p:cNvSpPr>
          <p:nvPr isPhoto="0" userDrawn="0">
            <p:ph sz="quarter" idx="4" hasCustomPrompt="0"/>
          </p:nvPr>
        </p:nvSpPr>
        <p:spPr bwMode="auto">
          <a:xfrm>
            <a:off x="6193370" y="2174874"/>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9" name="Дата 6"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10" name="Нижний колонтитул 7" hidden="0"/>
          <p:cNvSpPr>
            <a:spLocks noGrp="1"/>
          </p:cNvSpPr>
          <p:nvPr isPhoto="0" userDrawn="0">
            <p:ph type="ftr" sz="quarter" idx="11" hasCustomPrompt="0"/>
          </p:nvPr>
        </p:nvSpPr>
        <p:spPr bwMode="auto"/>
        <p:txBody>
          <a:bodyPr/>
          <a:lstStyle/>
          <a:p>
            <a:pPr>
              <a:defRPr/>
            </a:pPr>
            <a:endParaRPr lang="ru-RU"/>
          </a:p>
        </p:txBody>
      </p:sp>
      <p:sp>
        <p:nvSpPr>
          <p:cNvPr id="11" name="Номер слайда 8"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itleOnly" userDrawn="1">
  <p:cSld name="Title Only">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5" name="Дата 2"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6" name="Нижний колонтитул 3" hidden="0"/>
          <p:cNvSpPr>
            <a:spLocks noGrp="1"/>
          </p:cNvSpPr>
          <p:nvPr isPhoto="0" userDrawn="0">
            <p:ph type="ftr" sz="quarter" idx="11" hasCustomPrompt="0"/>
          </p:nvPr>
        </p:nvSpPr>
        <p:spPr bwMode="auto"/>
        <p:txBody>
          <a:bodyPr/>
          <a:lstStyle/>
          <a:p>
            <a:pPr>
              <a:defRPr/>
            </a:pPr>
            <a:endParaRPr lang="ru-RU"/>
          </a:p>
        </p:txBody>
      </p:sp>
      <p:sp>
        <p:nvSpPr>
          <p:cNvPr id="7" name="Номер слайда 4"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blank" userDrawn="1">
  <p:cSld name="Blank">
    <p:spTree>
      <p:nvGrpSpPr>
        <p:cNvPr id="1" name="" hidden="0"/>
        <p:cNvGrpSpPr/>
        <p:nvPr isPhoto="0" userDrawn="0"/>
      </p:nvGrpSpPr>
      <p:grpSpPr bwMode="auto">
        <a:xfrm>
          <a:off x="0" y="0"/>
          <a:ext cx="0" cy="0"/>
          <a:chOff x="0" y="0"/>
          <a:chExt cx="0" cy="0"/>
        </a:xfrm>
      </p:grpSpPr>
      <p:sp>
        <p:nvSpPr>
          <p:cNvPr id="4" name="Дата 1"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5" name="Нижний колонтитул 2" hidden="0"/>
          <p:cNvSpPr>
            <a:spLocks noGrp="1"/>
          </p:cNvSpPr>
          <p:nvPr isPhoto="0" userDrawn="0">
            <p:ph type="ftr" sz="quarter" idx="11" hasCustomPrompt="0"/>
          </p:nvPr>
        </p:nvSpPr>
        <p:spPr bwMode="auto"/>
        <p:txBody>
          <a:bodyPr/>
          <a:lstStyle/>
          <a:p>
            <a:pPr>
              <a:defRPr/>
            </a:pPr>
            <a:endParaRPr lang="ru-RU"/>
          </a:p>
        </p:txBody>
      </p:sp>
      <p:sp>
        <p:nvSpPr>
          <p:cNvPr id="6" name="Номер слайда 3"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Tx" userDrawn="1">
  <p:cSld name="Content with Caption">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a:xfrm>
            <a:off x="609603" y="273049"/>
            <a:ext cx="4011084" cy="1162050"/>
          </a:xfrm>
        </p:spPr>
        <p:txBody>
          <a:bodyPr anchor="b"/>
          <a:lstStyle>
            <a:lvl1pPr algn="l">
              <a:defRPr sz="2000" b="1"/>
            </a:lvl1pPr>
          </a:lstStyle>
          <a:p>
            <a:pPr>
              <a:defRPr/>
            </a:pPr>
            <a:r>
              <a:rPr lang="ru-RU"/>
              <a:t>Образец заголовка</a:t>
            </a:r>
            <a:endParaRPr lang="ru-RU"/>
          </a:p>
        </p:txBody>
      </p:sp>
      <p:sp>
        <p:nvSpPr>
          <p:cNvPr id="5" name="Объект 2" hidden="0"/>
          <p:cNvSpPr>
            <a:spLocks noGrp="1"/>
          </p:cNvSpPr>
          <p:nvPr isPhoto="0" userDrawn="0">
            <p:ph idx="1" hasCustomPrompt="0"/>
          </p:nvPr>
        </p:nvSpPr>
        <p:spPr bwMode="auto">
          <a:xfrm>
            <a:off x="4766732" y="273051"/>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6" name="Текст 3" hidden="0"/>
          <p:cNvSpPr>
            <a:spLocks noGrp="1"/>
          </p:cNvSpPr>
          <p:nvPr isPhoto="0" userDrawn="0">
            <p:ph type="body" sz="half" idx="2" hasCustomPrompt="0"/>
          </p:nvPr>
        </p:nvSpPr>
        <p:spPr bwMode="auto">
          <a:xfrm>
            <a:off x="609603" y="1435102"/>
            <a:ext cx="4011084" cy="46910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7" name="Дата 4"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8" name="Нижний колонтитул 5" hidden="0"/>
          <p:cNvSpPr>
            <a:spLocks noGrp="1"/>
          </p:cNvSpPr>
          <p:nvPr isPhoto="0" userDrawn="0">
            <p:ph type="ftr" sz="quarter" idx="11" hasCustomPrompt="0"/>
          </p:nvPr>
        </p:nvSpPr>
        <p:spPr bwMode="auto"/>
        <p:txBody>
          <a:bodyPr/>
          <a:lstStyle/>
          <a:p>
            <a:pPr>
              <a:defRPr/>
            </a:pPr>
            <a:endParaRPr lang="ru-RU"/>
          </a:p>
        </p:txBody>
      </p:sp>
      <p:sp>
        <p:nvSpPr>
          <p:cNvPr id="9" name="Номер слайда 6"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picTx" userDrawn="1">
  <p:cSld name="Picture with Caption">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a:xfrm>
            <a:off x="2389717" y="4800601"/>
            <a:ext cx="7315200" cy="566738"/>
          </a:xfrm>
        </p:spPr>
        <p:txBody>
          <a:bodyPr anchor="b"/>
          <a:lstStyle>
            <a:lvl1pPr algn="l">
              <a:defRPr sz="2000" b="1"/>
            </a:lvl1pPr>
          </a:lstStyle>
          <a:p>
            <a:pPr>
              <a:defRPr/>
            </a:pPr>
            <a:r>
              <a:rPr lang="ru-RU"/>
              <a:t>Образец заголовка</a:t>
            </a:r>
            <a:endParaRPr lang="ru-RU"/>
          </a:p>
        </p:txBody>
      </p:sp>
      <p:sp>
        <p:nvSpPr>
          <p:cNvPr id="5" name="Рисунок 2" hidden="0"/>
          <p:cNvSpPr>
            <a:spLocks noGrp="1"/>
          </p:cNvSpPr>
          <p:nvPr isPhoto="0" userDrawn="0">
            <p:ph type="pic" idx="1" hasCustomPrompt="0"/>
          </p:nvPr>
        </p:nvSpPr>
        <p:spPr bwMode="auto">
          <a:xfrm>
            <a:off x="2389717" y="612774"/>
            <a:ext cx="7315200" cy="41147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ru-RU"/>
          </a:p>
        </p:txBody>
      </p:sp>
      <p:sp>
        <p:nvSpPr>
          <p:cNvPr id="6" name="Текст 3" hidden="0"/>
          <p:cNvSpPr>
            <a:spLocks noGrp="1"/>
          </p:cNvSpPr>
          <p:nvPr isPhoto="0" userDrawn="0">
            <p:ph type="body" sz="half" idx="2" hasCustomPrompt="0"/>
          </p:nvPr>
        </p:nvSpPr>
        <p:spPr bwMode="auto">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7" name="Дата 4"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8" name="Нижний колонтитул 5" hidden="0"/>
          <p:cNvSpPr>
            <a:spLocks noGrp="1"/>
          </p:cNvSpPr>
          <p:nvPr isPhoto="0" userDrawn="0">
            <p:ph type="ftr" sz="quarter" idx="11" hasCustomPrompt="0"/>
          </p:nvPr>
        </p:nvSpPr>
        <p:spPr bwMode="auto"/>
        <p:txBody>
          <a:bodyPr/>
          <a:lstStyle/>
          <a:p>
            <a:pPr>
              <a:defRPr/>
            </a:pPr>
            <a:endParaRPr lang="ru-RU"/>
          </a:p>
        </p:txBody>
      </p:sp>
      <p:sp>
        <p:nvSpPr>
          <p:cNvPr id="9" name="Номер слайда 6"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hidden="0"/>
        <p:cNvGrpSpPr/>
        <p:nvPr isPhoto="0" userDrawn="0"/>
      </p:nvGrpSpPr>
      <p:grpSpPr bwMode="auto">
        <a:xfrm>
          <a:off x="0" y="0"/>
          <a:ext cx="0" cy="0"/>
          <a:chOff x="0" y="0"/>
          <a:chExt cx="0" cy="0"/>
        </a:xfrm>
      </p:grpSpPr>
      <p:sp>
        <p:nvSpPr>
          <p:cNvPr id="4" name="Shape 1059" hidden="0"/>
          <p:cNvSpPr>
            <a:spLocks noChangeArrowheads="1" noGrp="1"/>
          </p:cNvSpPr>
          <p:nvPr isPhoto="0" userDrawn="1"/>
        </p:nvSpPr>
        <p:spPr bwMode="auto">
          <a:xfrm>
            <a:off x="4976706" y="2"/>
            <a:ext cx="3058159" cy="893790"/>
          </a:xfrm>
          <a:custGeom>
            <a:avLst/>
            <a:gdLst/>
            <a:ahLst/>
            <a:cxnLst/>
            <a:rect l="l" t="t" r="r" b="b"/>
            <a:pathLst>
              <a:path w="43200" h="43200" fill="norm" stroke="0" extrusionOk="0">
                <a:moveTo>
                  <a:pt x="0" y="0"/>
                </a:moveTo>
                <a:lnTo>
                  <a:pt x="0" y="0"/>
                </a:lnTo>
                <a:cubicBezTo>
                  <a:pt x="1690" y="6213"/>
                  <a:pt x="3698" y="13338"/>
                  <a:pt x="6091" y="21902"/>
                </a:cubicBezTo>
                <a:lnTo>
                  <a:pt x="6091" y="21902"/>
                </a:lnTo>
                <a:cubicBezTo>
                  <a:pt x="12043" y="43199"/>
                  <a:pt x="17573" y="35347"/>
                  <a:pt x="23417" y="30579"/>
                </a:cubicBezTo>
                <a:lnTo>
                  <a:pt x="23417" y="30579"/>
                </a:lnTo>
                <a:cubicBezTo>
                  <a:pt x="29984" y="25223"/>
                  <a:pt x="42123" y="14119"/>
                  <a:pt x="42860" y="5640"/>
                </a:cubicBezTo>
                <a:lnTo>
                  <a:pt x="42860" y="5640"/>
                </a:lnTo>
                <a:cubicBezTo>
                  <a:pt x="42960" y="4507"/>
                  <a:pt x="43072" y="2479"/>
                  <a:pt x="43200" y="0"/>
                </a:cubicBezTo>
                <a:lnTo>
                  <a:pt x="0" y="0"/>
                </a:lnTo>
                <a:close/>
              </a:path>
            </a:pathLst>
          </a:custGeom>
          <a:solidFill>
            <a:schemeClr val="bg1">
              <a:lumMod val="85000"/>
            </a:schemeClr>
          </a:solidFill>
          <a:ln w="9524">
            <a:solidFill>
              <a:srgbClr val="000000"/>
            </a:solidFill>
            <a:round/>
            <a:headEnd/>
            <a:tailEnd/>
          </a:ln>
        </p:spPr>
      </p:sp>
      <p:sp>
        <p:nvSpPr>
          <p:cNvPr id="5" name="Shape 1060" hidden="0"/>
          <p:cNvSpPr>
            <a:spLocks noChangeArrowheads="1" noGrp="1"/>
          </p:cNvSpPr>
          <p:nvPr isPhoto="0" userDrawn="1"/>
        </p:nvSpPr>
        <p:spPr bwMode="auto">
          <a:xfrm>
            <a:off x="-24679" y="1"/>
            <a:ext cx="1399539" cy="1797558"/>
          </a:xfrm>
          <a:custGeom>
            <a:avLst/>
            <a:gdLst/>
            <a:ahLst/>
            <a:cxnLst/>
            <a:rect l="l" t="t" r="r" b="b"/>
            <a:pathLst>
              <a:path w="43200" h="43200" fill="norm" stroke="0" extrusionOk="0">
                <a:moveTo>
                  <a:pt x="31743" y="2484"/>
                </a:moveTo>
                <a:lnTo>
                  <a:pt x="31743" y="2484"/>
                </a:lnTo>
                <a:cubicBezTo>
                  <a:pt x="30428" y="1799"/>
                  <a:pt x="28450" y="1080"/>
                  <a:pt x="26054" y="0"/>
                </a:cubicBezTo>
                <a:lnTo>
                  <a:pt x="0" y="0"/>
                </a:lnTo>
                <a:lnTo>
                  <a:pt x="0" y="34200"/>
                </a:lnTo>
                <a:lnTo>
                  <a:pt x="0" y="34200"/>
                </a:lnTo>
                <a:cubicBezTo>
                  <a:pt x="7029" y="37461"/>
                  <a:pt x="14504" y="41491"/>
                  <a:pt x="25070" y="40664"/>
                </a:cubicBezTo>
                <a:lnTo>
                  <a:pt x="25070" y="40664"/>
                </a:lnTo>
                <a:cubicBezTo>
                  <a:pt x="33399" y="40015"/>
                  <a:pt x="43200" y="43200"/>
                  <a:pt x="39593" y="28375"/>
                </a:cubicBezTo>
                <a:lnTo>
                  <a:pt x="39593" y="28375"/>
                </a:lnTo>
                <a:cubicBezTo>
                  <a:pt x="35986" y="13550"/>
                  <a:pt x="38530" y="6023"/>
                  <a:pt x="31743" y="2484"/>
                </a:cubicBezTo>
                <a:close/>
              </a:path>
            </a:pathLst>
          </a:custGeom>
          <a:solidFill>
            <a:schemeClr val="bg1">
              <a:lumMod val="85000"/>
            </a:schemeClr>
          </a:solidFill>
          <a:ln w="9524">
            <a:solidFill>
              <a:srgbClr val="000000"/>
            </a:solidFill>
            <a:round/>
            <a:headEnd/>
            <a:tailEnd/>
          </a:ln>
        </p:spPr>
      </p:sp>
      <p:sp>
        <p:nvSpPr>
          <p:cNvPr id="6" name="Shape 1061" hidden="0"/>
          <p:cNvSpPr>
            <a:spLocks noChangeArrowheads="1" noGrp="1"/>
          </p:cNvSpPr>
          <p:nvPr isPhoto="0" userDrawn="1"/>
        </p:nvSpPr>
        <p:spPr bwMode="auto">
          <a:xfrm>
            <a:off x="1637456" y="1"/>
            <a:ext cx="3839633" cy="2609650"/>
          </a:xfrm>
          <a:custGeom>
            <a:avLst/>
            <a:gdLst/>
            <a:ahLst/>
            <a:cxnLst/>
            <a:rect l="l" t="t" r="r" b="b"/>
            <a:pathLst>
              <a:path w="43200" h="43200" fill="norm" stroke="0" extrusionOk="0">
                <a:moveTo>
                  <a:pt x="32864" y="0"/>
                </a:moveTo>
                <a:lnTo>
                  <a:pt x="10583" y="0"/>
                </a:lnTo>
                <a:lnTo>
                  <a:pt x="10583" y="0"/>
                </a:lnTo>
                <a:cubicBezTo>
                  <a:pt x="9017" y="532"/>
                  <a:pt x="7515" y="1058"/>
                  <a:pt x="6214" y="1509"/>
                </a:cubicBezTo>
                <a:lnTo>
                  <a:pt x="6214" y="1509"/>
                </a:lnTo>
                <a:cubicBezTo>
                  <a:pt x="1428" y="3166"/>
                  <a:pt x="0" y="6109"/>
                  <a:pt x="212" y="8072"/>
                </a:cubicBezTo>
                <a:lnTo>
                  <a:pt x="212" y="8072"/>
                </a:lnTo>
                <a:cubicBezTo>
                  <a:pt x="758" y="13092"/>
                  <a:pt x="1111" y="20742"/>
                  <a:pt x="1212" y="25114"/>
                </a:cubicBezTo>
                <a:lnTo>
                  <a:pt x="1212" y="25114"/>
                </a:lnTo>
                <a:cubicBezTo>
                  <a:pt x="1301" y="28962"/>
                  <a:pt x="4204" y="30446"/>
                  <a:pt x="6906" y="31937"/>
                </a:cubicBezTo>
                <a:lnTo>
                  <a:pt x="6906" y="31937"/>
                </a:lnTo>
                <a:cubicBezTo>
                  <a:pt x="9246" y="33229"/>
                  <a:pt x="19775" y="38395"/>
                  <a:pt x="22112" y="39685"/>
                </a:cubicBezTo>
                <a:lnTo>
                  <a:pt x="22112" y="39685"/>
                </a:lnTo>
                <a:cubicBezTo>
                  <a:pt x="22112" y="39685"/>
                  <a:pt x="27355" y="43200"/>
                  <a:pt x="30298" y="38395"/>
                </a:cubicBezTo>
                <a:lnTo>
                  <a:pt x="30298" y="38395"/>
                </a:lnTo>
                <a:cubicBezTo>
                  <a:pt x="33277" y="33533"/>
                  <a:pt x="36665" y="27667"/>
                  <a:pt x="39367" y="23576"/>
                </a:cubicBezTo>
                <a:lnTo>
                  <a:pt x="39367" y="23576"/>
                </a:lnTo>
                <a:cubicBezTo>
                  <a:pt x="41761" y="19953"/>
                  <a:pt x="43200" y="17587"/>
                  <a:pt x="40977" y="12816"/>
                </a:cubicBezTo>
                <a:lnTo>
                  <a:pt x="40977" y="12816"/>
                </a:lnTo>
                <a:cubicBezTo>
                  <a:pt x="39697" y="10062"/>
                  <a:pt x="35347" y="3936"/>
                  <a:pt x="32864" y="0"/>
                </a:cubicBezTo>
                <a:close/>
              </a:path>
            </a:pathLst>
          </a:custGeom>
          <a:solidFill>
            <a:schemeClr val="bg1">
              <a:lumMod val="85000"/>
            </a:schemeClr>
          </a:solidFill>
          <a:ln w="9524">
            <a:solidFill>
              <a:srgbClr val="000000"/>
            </a:solidFill>
            <a:round/>
            <a:headEnd/>
            <a:tailEnd/>
          </a:ln>
        </p:spPr>
      </p:sp>
      <p:sp>
        <p:nvSpPr>
          <p:cNvPr id="7" name="Заголовок 1" hidden="0"/>
          <p:cNvSpPr>
            <a:spLocks noGrp="1"/>
          </p:cNvSpPr>
          <p:nvPr isPhoto="0" userDrawn="0">
            <p:ph type="title" hasCustomPrompt="0"/>
          </p:nvPr>
        </p:nvSpPr>
        <p:spPr bwMode="auto">
          <a:xfrm>
            <a:off x="609599" y="274638"/>
            <a:ext cx="10972800" cy="1143000"/>
          </a:xfrm>
          <a:prstGeom prst="rect">
            <a:avLst/>
          </a:prstGeom>
        </p:spPr>
        <p:txBody>
          <a:bodyPr vert="horz" lIns="91440" tIns="45720" rIns="91440" bIns="45720" rtlCol="0" anchor="ctr">
            <a:normAutofit/>
          </a:bodyPr>
          <a:lstStyle/>
          <a:p>
            <a:pPr>
              <a:defRPr/>
            </a:pPr>
            <a:r>
              <a:rPr lang="ru-RU"/>
              <a:t>Образец заголовка</a:t>
            </a:r>
            <a:endParaRPr lang="ru-RU"/>
          </a:p>
        </p:txBody>
      </p:sp>
      <p:sp>
        <p:nvSpPr>
          <p:cNvPr id="8" name="Текст 2" hidden="0"/>
          <p:cNvSpPr>
            <a:spLocks noGrp="1"/>
          </p:cNvSpPr>
          <p:nvPr isPhoto="0" userDrawn="0">
            <p:ph type="body" idx="1" hasCustomPrompt="0"/>
          </p:nvPr>
        </p:nvSpPr>
        <p:spPr bwMode="auto">
          <a:xfrm>
            <a:off x="609599" y="1600201"/>
            <a:ext cx="10972800" cy="4525962"/>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9" name="Дата 3" hidden="0"/>
          <p:cNvSpPr>
            <a:spLocks noGrp="1"/>
          </p:cNvSpPr>
          <p:nvPr isPhoto="0" userDrawn="0">
            <p:ph type="dt" sz="half" idx="2" hasCustomPrompt="0"/>
          </p:nvPr>
        </p:nvSpPr>
        <p:spPr bwMode="auto">
          <a:xfrm>
            <a:off x="609599" y="6356351"/>
            <a:ext cx="2844798"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69D51E0-3758-456B-809F-07B187805C7D}" type="datetimeFigureOut">
              <a:rPr lang="ru-RU"/>
              <a:t/>
            </a:fld>
            <a:endParaRPr lang="ru-RU"/>
          </a:p>
        </p:txBody>
      </p:sp>
      <p:sp>
        <p:nvSpPr>
          <p:cNvPr id="10" name="Нижний колонтитул 4" hidden="0"/>
          <p:cNvSpPr>
            <a:spLocks noGrp="1"/>
          </p:cNvSpPr>
          <p:nvPr isPhoto="0" userDrawn="0">
            <p:ph type="ftr" sz="quarter" idx="3" hasCustomPrompt="0"/>
          </p:nvPr>
        </p:nvSpPr>
        <p:spPr bwMode="auto">
          <a:xfrm>
            <a:off x="4165599" y="6356351"/>
            <a:ext cx="386079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ru-RU"/>
          </a:p>
        </p:txBody>
      </p:sp>
      <p:sp>
        <p:nvSpPr>
          <p:cNvPr id="11" name="Номер слайда 5" hidden="0"/>
          <p:cNvSpPr>
            <a:spLocks noGrp="1"/>
          </p:cNvSpPr>
          <p:nvPr isPhoto="0" userDrawn="0">
            <p:ph type="sldNum" sz="quarter" idx="4" hasCustomPrompt="0"/>
          </p:nvPr>
        </p:nvSpPr>
        <p:spPr bwMode="auto">
          <a:xfrm>
            <a:off x="8737599" y="6356351"/>
            <a:ext cx="284479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D3B38E7-149F-4D77-9EEF-9309C2CB69A9}" type="slidenum">
              <a:rPr lang="ru-RU"/>
              <a:t/>
            </a:fld>
            <a:endParaRPr lang="ru-RU"/>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a:spcBef>
          <a:spcPts val="0"/>
        </a:spcBef>
        <a:buNone/>
        <a:defRPr sz="4400">
          <a:solidFill>
            <a:schemeClr val="tx1">
              <a:lumMod val="65000"/>
              <a:lumOff val="35000"/>
            </a:schemeClr>
          </a:solidFill>
          <a:latin typeface="+mj-lt"/>
          <a:ea typeface="+mj-ea"/>
          <a:cs typeface="+mj-cs"/>
        </a:defRPr>
      </a:lvl1pPr>
    </p:titleStyle>
    <p:bodyStyle>
      <a:lvl1pPr marL="342900" indent="-342900" algn="l" defTabSz="914400">
        <a:spcBef>
          <a:spcPts val="0"/>
        </a:spcBef>
        <a:buFont typeface="Arial"/>
        <a:buChar char="•"/>
        <a:defRPr sz="3200">
          <a:solidFill>
            <a:schemeClr val="tx1">
              <a:lumMod val="75000"/>
              <a:lumOff val="25000"/>
            </a:schemeClr>
          </a:solidFill>
          <a:latin typeface="+mn-lt"/>
          <a:ea typeface="+mn-ea"/>
          <a:cs typeface="+mn-cs"/>
        </a:defRPr>
      </a:lvl1pPr>
      <a:lvl2pPr marL="742950" indent="-285750" algn="l" defTabSz="914400">
        <a:spcBef>
          <a:spcPts val="0"/>
        </a:spcBef>
        <a:buFont typeface="Arial"/>
        <a:buChar char="–"/>
        <a:defRPr sz="2800">
          <a:solidFill>
            <a:schemeClr val="tx1">
              <a:lumMod val="75000"/>
              <a:lumOff val="25000"/>
            </a:schemeClr>
          </a:solidFill>
          <a:latin typeface="+mn-lt"/>
          <a:ea typeface="+mn-ea"/>
          <a:cs typeface="+mn-cs"/>
        </a:defRPr>
      </a:lvl2pPr>
      <a:lvl3pPr marL="1143000" indent="-228600" algn="l" defTabSz="914400">
        <a:spcBef>
          <a:spcPts val="0"/>
        </a:spcBef>
        <a:buFont typeface="Arial"/>
        <a:buChar char="•"/>
        <a:defRPr sz="2400">
          <a:solidFill>
            <a:schemeClr val="tx1">
              <a:lumMod val="75000"/>
              <a:lumOff val="25000"/>
            </a:schemeClr>
          </a:solidFill>
          <a:latin typeface="+mn-lt"/>
          <a:ea typeface="+mn-ea"/>
          <a:cs typeface="+mn-cs"/>
        </a:defRPr>
      </a:lvl3pPr>
      <a:lvl4pPr marL="1600200" indent="-228600" algn="l" defTabSz="914400">
        <a:spcBef>
          <a:spcPts val="0"/>
        </a:spcBef>
        <a:buFont typeface="Arial"/>
        <a:buChar char="–"/>
        <a:defRPr sz="2000">
          <a:solidFill>
            <a:schemeClr val="tx1">
              <a:lumMod val="75000"/>
              <a:lumOff val="25000"/>
            </a:schemeClr>
          </a:solidFill>
          <a:latin typeface="+mn-lt"/>
          <a:ea typeface="+mn-ea"/>
          <a:cs typeface="+mn-cs"/>
        </a:defRPr>
      </a:lvl4pPr>
      <a:lvl5pPr marL="2057400" indent="-228600" algn="l" defTabSz="914400">
        <a:spcBef>
          <a:spcPts val="0"/>
        </a:spcBef>
        <a:buFont typeface="Arial"/>
        <a:buChar char="»"/>
        <a:defRPr sz="2000">
          <a:solidFill>
            <a:schemeClr val="tx1">
              <a:lumMod val="75000"/>
              <a:lumOff val="25000"/>
            </a:schemeClr>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p:txBody>
          <a:bodyPr/>
          <a:lstStyle/>
          <a:p>
            <a:pPr>
              <a:defRPr/>
            </a:pPr>
            <a:r>
              <a:rPr lang="fr-FR"/>
              <a:t>Optimisation d'un site</a:t>
            </a:r>
            <a:endParaRPr lang="fr-FR"/>
          </a:p>
        </p:txBody>
      </p:sp>
      <p:sp>
        <p:nvSpPr>
          <p:cNvPr id="5" name="Subtitle 2" hidden="0"/>
          <p:cNvSpPr>
            <a:spLocks noGrp="1"/>
          </p:cNvSpPr>
          <p:nvPr isPhoto="0" userDrawn="0">
            <p:ph type="subTitle" idx="1" hasCustomPrompt="0"/>
          </p:nvPr>
        </p:nvSpPr>
        <p:spPr bwMode="auto"/>
        <p:txBody>
          <a:bodyPr/>
          <a:lstStyle/>
          <a:p>
            <a:pPr>
              <a:defRPr/>
            </a:pPr>
            <a:r>
              <a:rPr lang="fr-FR"/>
              <a:t>LA chouette agence </a:t>
            </a:r>
            <a:endParaRPr lang="fr-FR"/>
          </a:p>
        </p:txBody>
      </p:sp>
      <p:sp>
        <p:nvSpPr>
          <p:cNvPr id="6" name="Slide Number Placeholder 5" hidden="0"/>
          <p:cNvSpPr>
            <a:spLocks noGrp="1"/>
          </p:cNvSpPr>
          <p:nvPr isPhoto="0" userDrawn="0">
            <p:ph type="sldNum" sz="quarter" idx="12" hasCustomPrompt="0"/>
          </p:nvPr>
        </p:nvSpPr>
        <p:spPr bwMode="auto"/>
        <p:txBody>
          <a:bodyPr/>
          <a:lstStyle/>
          <a:p>
            <a:pPr>
              <a:defRPr/>
            </a:pPr>
            <a:fld id="{8E4D92B2-1321-60FB-3ADB-C0BA6E5A61A0}" type="slidenum">
              <a:rPr lang="fr-FR"/>
              <a:t/>
            </a:fld>
            <a:endParaRPr lang="fr-FR"/>
          </a:p>
        </p:txBody>
      </p:sp>
    </p:spTree>
  </p:cSld>
  <p:clrMapOvr>
    <a:masterClrMapping/>
  </p:clrMapOvr>
  <mc:AlternateContent xmlns:mc="http://schemas.openxmlformats.org/markup-compatibility/2006">
    <mc:Choice xmlns:p14="http://schemas.microsoft.com/office/powerpoint/2010/main" Requires="p14">
      <p:transition spd="fast" p14:dur="0" advClick="1">
        <p:fade thruBlk="0"/>
      </p:transition>
    </mc:Choice>
    <mc:Fallback>
      <p:transition spd="fast" advClick="1">
        <p:fade thruBlk="0"/>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vertOverflow="overflow" horzOverflow="clip" vert="horz" wrap="square" lIns="91440" tIns="45720" rIns="91440" bIns="45720" numCol="1" spcCol="0" rtlCol="0" fromWordArt="0" anchor="ctr" anchorCtr="0" forceAA="0" upright="0" compatLnSpc="0">
            <a:normAutofit fontScale="85000" lnSpcReduction="3000"/>
          </a:bodyPr>
          <a:lstStyle/>
          <a:p>
            <a:pPr>
              <a:defRPr/>
            </a:pPr>
            <a:r>
              <a:rPr/>
              <a:t>ajout descriptif dans la méta, title, javascript langue</a:t>
            </a:r>
            <a:br>
              <a:rPr/>
            </a:br>
            <a:endParaRPr/>
          </a:p>
        </p:txBody>
      </p:sp>
      <p:pic>
        <p:nvPicPr>
          <p:cNvPr id="5" name="" hidden="0"/>
          <p:cNvPicPr>
            <a:picLocks noChangeAspect="1"/>
          </p:cNvPicPr>
          <p:nvPr isPhoto="0" userDrawn="0">
            <p:ph idx="1" hasCustomPrompt="0"/>
          </p:nvPr>
        </p:nvPicPr>
        <p:blipFill>
          <a:blip r:embed="rId2"/>
          <a:stretch/>
        </p:blipFill>
        <p:spPr bwMode="auto">
          <a:xfrm rot="0">
            <a:off x="1790661" y="1600200"/>
            <a:ext cx="8610674" cy="452596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Taille de la police </a:t>
            </a:r>
            <a:endParaRPr/>
          </a:p>
        </p:txBody>
      </p:sp>
      <p:sp>
        <p:nvSpPr>
          <p:cNvPr id="5" name="Объект 2" hidden="0"/>
          <p:cNvSpPr>
            <a:spLocks noGrp="1"/>
          </p:cNvSpPr>
          <p:nvPr isPhoto="0" userDrawn="0">
            <p:ph idx="1" hasCustomPrompt="0"/>
          </p:nvPr>
        </p:nvSpPr>
        <p:spPr bwMode="auto"/>
        <p:txBody>
          <a:bodyPr/>
          <a:lstStyle/>
          <a:p>
            <a:pPr>
              <a:defRPr/>
            </a:pPr>
            <a:r>
              <a:rPr/>
              <a:t> Il y a des zones au le textes n'est pas très lisible car la police est trop petite.J'ai augmenter la taille de la police on nous demande d'avoir un taille minimum de 12px et celle du site étais inférieur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Code css avec la taille de la police</a:t>
            </a:r>
            <a:endParaRPr/>
          </a:p>
        </p:txBody>
      </p:sp>
      <p:pic>
        <p:nvPicPr>
          <p:cNvPr id="5" name="" hidden="0"/>
          <p:cNvPicPr>
            <a:picLocks noChangeAspect="1"/>
          </p:cNvPicPr>
          <p:nvPr isPhoto="0" userDrawn="0">
            <p:ph idx="1" hasCustomPrompt="0"/>
          </p:nvPr>
        </p:nvPicPr>
        <p:blipFill>
          <a:blip r:embed="rId2"/>
          <a:stretch/>
        </p:blipFill>
        <p:spPr bwMode="auto">
          <a:xfrm rot="0">
            <a:off x="2070957" y="1600201"/>
            <a:ext cx="8050084" cy="452596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Taille police après modification</a:t>
            </a:r>
            <a:endParaRPr/>
          </a:p>
        </p:txBody>
      </p:sp>
      <p:pic>
        <p:nvPicPr>
          <p:cNvPr id="5" name="" hidden="0"/>
          <p:cNvPicPr>
            <a:picLocks noChangeAspect="1"/>
          </p:cNvPicPr>
          <p:nvPr isPhoto="0" userDrawn="0">
            <p:ph idx="1" hasCustomPrompt="0"/>
          </p:nvPr>
        </p:nvPicPr>
        <p:blipFill>
          <a:blip r:embed="rId2"/>
          <a:stretch/>
        </p:blipFill>
        <p:spPr bwMode="auto">
          <a:xfrm rot="0">
            <a:off x="609599" y="2704146"/>
            <a:ext cx="10972800" cy="23180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vertOverflow="overflow" horzOverflow="clip" vert="horz" wrap="square" lIns="91440" tIns="45720" rIns="91440" bIns="45720" numCol="1" spcCol="0" rtlCol="0" fromWordArt="0" anchor="ctr" anchorCtr="0" forceAA="0" upright="0" compatLnSpc="0">
            <a:normAutofit fontScale="95000" lnSpcReduction="1000"/>
          </a:bodyPr>
          <a:lstStyle/>
          <a:p>
            <a:pPr>
              <a:defRPr/>
            </a:pPr>
            <a:r>
              <a:rPr/>
              <a:t>Exemple sur le site avec petite taille de police</a:t>
            </a:r>
            <a:endParaRPr/>
          </a:p>
        </p:txBody>
      </p:sp>
      <p:pic>
        <p:nvPicPr>
          <p:cNvPr id="5" name="" hidden="0"/>
          <p:cNvPicPr>
            <a:picLocks noChangeAspect="1"/>
          </p:cNvPicPr>
          <p:nvPr isPhoto="0" userDrawn="0">
            <p:ph idx="1" hasCustomPrompt="0"/>
          </p:nvPr>
        </p:nvPicPr>
        <p:blipFill>
          <a:blip r:embed="rId2"/>
          <a:stretch/>
        </p:blipFill>
        <p:spPr bwMode="auto">
          <a:xfrm rot="0">
            <a:off x="609599" y="2466815"/>
            <a:ext cx="10972800" cy="279273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Après changement de taille de police</a:t>
            </a:r>
            <a:br>
              <a:rPr/>
            </a:br>
            <a:endParaRPr/>
          </a:p>
        </p:txBody>
      </p:sp>
      <p:pic>
        <p:nvPicPr>
          <p:cNvPr id="5" name="" hidden="0"/>
          <p:cNvPicPr>
            <a:picLocks noChangeAspect="1"/>
          </p:cNvPicPr>
          <p:nvPr isPhoto="0" userDrawn="0">
            <p:ph idx="1" hasCustomPrompt="0"/>
          </p:nvPr>
        </p:nvPicPr>
        <p:blipFill>
          <a:blip r:embed="rId2"/>
          <a:stretch/>
        </p:blipFill>
        <p:spPr bwMode="auto">
          <a:xfrm rot="0">
            <a:off x="609599" y="2345319"/>
            <a:ext cx="10972800" cy="30357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vertOverflow="overflow" horzOverflow="clip" vert="horz" wrap="square" lIns="91440" tIns="45720" rIns="91440" bIns="45720" numCol="1" spcCol="0" rtlCol="0" fromWordArt="0" anchor="ctr" anchorCtr="0" forceAA="0" upright="0" compatLnSpc="0">
            <a:normAutofit fontScale="90000" lnSpcReduction="2000"/>
          </a:bodyPr>
          <a:lstStyle/>
          <a:p>
            <a:pPr>
              <a:defRPr/>
            </a:pPr>
            <a:r>
              <a:rPr/>
              <a:t>  Modification de la couleur dans certaine zone</a:t>
            </a:r>
            <a:endParaRPr/>
          </a:p>
        </p:txBody>
      </p:sp>
      <p:sp>
        <p:nvSpPr>
          <p:cNvPr id="5" name="Объект 2" hidden="0"/>
          <p:cNvSpPr>
            <a:spLocks noGrp="1"/>
          </p:cNvSpPr>
          <p:nvPr isPhoto="0" userDrawn="0">
            <p:ph idx="1" hasCustomPrompt="0"/>
          </p:nvPr>
        </p:nvSpPr>
        <p:spPr bwMode="auto"/>
        <p:txBody>
          <a:bodyPr/>
          <a:lstStyle/>
          <a:p>
            <a:pPr>
              <a:defRPr/>
            </a:pPr>
            <a:r>
              <a:rPr/>
              <a:t>Pour augmenter le taux accessibilité</a:t>
            </a:r>
            <a:endParaRPr/>
          </a:p>
          <a:p>
            <a:pPr>
              <a:defRPr/>
            </a:pPr>
            <a:r>
              <a:rPr/>
              <a:t>et facilité la lecture par les clients </a:t>
            </a:r>
            <a:endParaRPr/>
          </a:p>
          <a:p>
            <a:pPr>
              <a:defRPr/>
            </a:pPr>
            <a:r>
              <a:rPr/>
              <a:t>Une mauvaise lisibilité peut décourager une personne à vouloir lire le contenu qui peut l'intéresser</a:t>
            </a:r>
            <a:endParaRPr/>
          </a:p>
          <a:p>
            <a:pPr>
              <a:defRPr/>
            </a:pPr>
            <a:endParaRPr/>
          </a:p>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Exemple du défaut </a:t>
            </a:r>
            <a:endParaRPr/>
          </a:p>
        </p:txBody>
      </p:sp>
      <p:pic>
        <p:nvPicPr>
          <p:cNvPr id="5" name="" hidden="0"/>
          <p:cNvPicPr>
            <a:picLocks noChangeAspect="1"/>
          </p:cNvPicPr>
          <p:nvPr isPhoto="0" userDrawn="0">
            <p:ph idx="1" hasCustomPrompt="0"/>
          </p:nvPr>
        </p:nvPicPr>
        <p:blipFill>
          <a:blip r:embed="rId2"/>
          <a:stretch/>
        </p:blipFill>
        <p:spPr bwMode="auto">
          <a:xfrm rot="0">
            <a:off x="2049883" y="1600201"/>
            <a:ext cx="8092231" cy="452596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Défaut corrigé</a:t>
            </a:r>
            <a:br>
              <a:rPr/>
            </a:br>
            <a:endParaRPr/>
          </a:p>
        </p:txBody>
      </p:sp>
      <p:pic>
        <p:nvPicPr>
          <p:cNvPr id="5" name="" hidden="0"/>
          <p:cNvPicPr>
            <a:picLocks noChangeAspect="1"/>
          </p:cNvPicPr>
          <p:nvPr isPhoto="0" userDrawn="0">
            <p:ph idx="1" hasCustomPrompt="0"/>
          </p:nvPr>
        </p:nvPicPr>
        <p:blipFill>
          <a:blip r:embed="rId3"/>
          <a:stretch/>
        </p:blipFill>
        <p:spPr bwMode="auto">
          <a:xfrm rot="0">
            <a:off x="1142101" y="1600201"/>
            <a:ext cx="9907796" cy="452596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vertOverflow="overflow" horzOverflow="clip" vert="horz" wrap="square" lIns="91440" tIns="45720" rIns="91440" bIns="45720" numCol="1" spcCol="0" rtlCol="0" fromWordArt="0" anchor="ctr" anchorCtr="0" forceAA="0" upright="0" compatLnSpc="0">
            <a:normAutofit fontScale="85000" lnSpcReduction="3000"/>
          </a:bodyPr>
          <a:lstStyle/>
          <a:p>
            <a:pPr>
              <a:defRPr/>
            </a:pPr>
            <a:r>
              <a:rPr/>
              <a:t>  Défaut alignement du texte version mobile </a:t>
            </a:r>
            <a:br>
              <a:rPr/>
            </a:br>
            <a:endParaRPr/>
          </a:p>
        </p:txBody>
      </p:sp>
      <p:pic>
        <p:nvPicPr>
          <p:cNvPr id="5" name="" hidden="0"/>
          <p:cNvPicPr>
            <a:picLocks noChangeAspect="1"/>
          </p:cNvPicPr>
          <p:nvPr isPhoto="0" userDrawn="0">
            <p:ph idx="1" hasCustomPrompt="0"/>
          </p:nvPr>
        </p:nvPicPr>
        <p:blipFill>
          <a:blip r:embed="rId2"/>
          <a:stretch/>
        </p:blipFill>
        <p:spPr bwMode="auto">
          <a:xfrm rot="0">
            <a:off x="2001652" y="1600201"/>
            <a:ext cx="8188695" cy="452596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Score de la page 1 et 2 avant notre intervention</a:t>
            </a:r>
            <a:endParaRPr/>
          </a:p>
        </p:txBody>
      </p:sp>
      <p:pic>
        <p:nvPicPr>
          <p:cNvPr id="5" name="" hidden="0"/>
          <p:cNvPicPr>
            <a:picLocks noChangeAspect="1"/>
          </p:cNvPicPr>
          <p:nvPr isPhoto="0" userDrawn="0">
            <p:ph idx="1" hasCustomPrompt="0"/>
          </p:nvPr>
        </p:nvPicPr>
        <p:blipFill>
          <a:blip r:embed="rId2"/>
          <a:stretch/>
        </p:blipFill>
        <p:spPr bwMode="auto">
          <a:xfrm rot="0">
            <a:off x="838198" y="1838127"/>
            <a:ext cx="10515600" cy="43263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Alignement  modifié pour corriger le défaut </a:t>
            </a:r>
            <a:endParaRPr/>
          </a:p>
        </p:txBody>
      </p:sp>
      <p:pic>
        <p:nvPicPr>
          <p:cNvPr id="5" name="" hidden="0"/>
          <p:cNvPicPr>
            <a:picLocks noChangeAspect="1"/>
          </p:cNvPicPr>
          <p:nvPr isPhoto="0" userDrawn="0">
            <p:ph idx="1" hasCustomPrompt="0"/>
          </p:nvPr>
        </p:nvPicPr>
        <p:blipFill>
          <a:blip r:embed="rId3"/>
          <a:stretch/>
        </p:blipFill>
        <p:spPr bwMode="auto">
          <a:xfrm rot="0">
            <a:off x="2070957" y="1600201"/>
            <a:ext cx="8050084" cy="452596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autre modification</a:t>
            </a:r>
            <a:br>
              <a:rPr/>
            </a:br>
            <a:endParaRPr/>
          </a:p>
        </p:txBody>
      </p:sp>
      <p:sp>
        <p:nvSpPr>
          <p:cNvPr id="5" name="Объект 2" hidden="0"/>
          <p:cNvSpPr>
            <a:spLocks noGrp="1"/>
          </p:cNvSpPr>
          <p:nvPr isPhoto="0" userDrawn="0">
            <p:ph idx="1" hasCustomPrompt="0"/>
          </p:nvPr>
        </p:nvSpPr>
        <p:spPr bwMode="auto"/>
        <p:txBody>
          <a:bodyPr/>
          <a:lstStyle/>
          <a:p>
            <a:pPr>
              <a:defRPr/>
            </a:pPr>
            <a:r>
              <a:rPr/>
              <a:t> Allègement du poids des photos et modification de taille</a:t>
            </a:r>
            <a:endParaRPr/>
          </a:p>
          <a:p>
            <a:pPr>
              <a:defRPr/>
            </a:pPr>
            <a:endParaRPr/>
          </a:p>
          <a:p>
            <a:pPr>
              <a:defRPr/>
            </a:pPr>
            <a:r>
              <a:rPr/>
              <a:t> modification apporté au formulaire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formulaire avant modif</a:t>
            </a:r>
            <a:endParaRPr/>
          </a:p>
        </p:txBody>
      </p:sp>
      <p:pic>
        <p:nvPicPr>
          <p:cNvPr id="5" name="" hidden="0"/>
          <p:cNvPicPr>
            <a:picLocks noChangeAspect="1"/>
          </p:cNvPicPr>
          <p:nvPr isPhoto="0" userDrawn="0">
            <p:ph idx="1" hasCustomPrompt="0"/>
          </p:nvPr>
        </p:nvPicPr>
        <p:blipFill>
          <a:blip r:embed="rId2"/>
          <a:stretch/>
        </p:blipFill>
        <p:spPr bwMode="auto">
          <a:xfrm rot="0">
            <a:off x="2074580" y="1600201"/>
            <a:ext cx="8042838" cy="452596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code après modification</a:t>
            </a:r>
            <a:endParaRPr/>
          </a:p>
        </p:txBody>
      </p:sp>
      <p:pic>
        <p:nvPicPr>
          <p:cNvPr id="5" name="" hidden="0"/>
          <p:cNvPicPr>
            <a:picLocks noChangeAspect="1"/>
          </p:cNvPicPr>
          <p:nvPr isPhoto="0" userDrawn="0">
            <p:ph idx="1" hasCustomPrompt="0"/>
          </p:nvPr>
        </p:nvPicPr>
        <p:blipFill>
          <a:blip r:embed="rId3"/>
          <a:stretch/>
        </p:blipFill>
        <p:spPr bwMode="auto">
          <a:xfrm rot="0">
            <a:off x="2225667" y="1600201"/>
            <a:ext cx="7740664" cy="452596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vertOverflow="overflow" horzOverflow="clip" vert="horz" wrap="square" lIns="91440" tIns="45720" rIns="91440" bIns="45720" numCol="1" spcCol="0" rtlCol="0" fromWordArt="0" anchor="ctr" anchorCtr="0" forceAA="0" upright="0" compatLnSpc="0">
            <a:normAutofit fontScale="85000" lnSpcReduction="3000"/>
          </a:bodyPr>
          <a:lstStyle/>
          <a:p>
            <a:pPr>
              <a:defRPr/>
            </a:pPr>
            <a:r>
              <a:rPr/>
              <a:t>RESULTAT APRES LES MODIFICATION APPORTE</a:t>
            </a:r>
            <a:br>
              <a:rPr/>
            </a:br>
            <a:endParaRPr/>
          </a:p>
        </p:txBody>
      </p:sp>
      <p:pic>
        <p:nvPicPr>
          <p:cNvPr id="5" name="" hidden="0"/>
          <p:cNvPicPr>
            <a:picLocks noChangeAspect="1"/>
          </p:cNvPicPr>
          <p:nvPr isPhoto="0" userDrawn="0">
            <p:ph idx="1" hasCustomPrompt="0"/>
          </p:nvPr>
        </p:nvPicPr>
        <p:blipFill>
          <a:blip r:embed="rId2"/>
          <a:stretch/>
        </p:blipFill>
        <p:spPr bwMode="auto">
          <a:xfrm rot="0">
            <a:off x="1211970" y="1600200"/>
            <a:ext cx="9768057" cy="452596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RESULATA PAGE 2</a:t>
            </a:r>
            <a:endParaRPr/>
          </a:p>
        </p:txBody>
      </p:sp>
      <p:pic>
        <p:nvPicPr>
          <p:cNvPr id="5" name="" hidden="0"/>
          <p:cNvPicPr>
            <a:picLocks noChangeAspect="1"/>
          </p:cNvPicPr>
          <p:nvPr isPhoto="0" userDrawn="0">
            <p:ph idx="1" hasCustomPrompt="0"/>
          </p:nvPr>
        </p:nvPicPr>
        <p:blipFill>
          <a:blip r:embed="rId2"/>
          <a:stretch/>
        </p:blipFill>
        <p:spPr bwMode="auto">
          <a:xfrm rot="0">
            <a:off x="609598" y="1646047"/>
            <a:ext cx="10972800" cy="443426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Score de la page 2</a:t>
            </a:r>
            <a:endParaRPr/>
          </a:p>
        </p:txBody>
      </p:sp>
      <p:sp>
        <p:nvSpPr>
          <p:cNvPr id="5" name="Content Placeholder 2" hidden="0"/>
          <p:cNvSpPr>
            <a:spLocks noGrp="1"/>
          </p:cNvSpPr>
          <p:nvPr isPhoto="0" userDrawn="0">
            <p:ph idx="1" hasCustomPrompt="0"/>
          </p:nvPr>
        </p:nvSpPr>
        <p:spPr bwMode="auto"/>
        <p:txBody>
          <a:bodyPr/>
          <a:lstStyle/>
          <a:p>
            <a:pPr marL="0" indent="0">
              <a:buFont typeface="Arial"/>
              <a:buNone/>
              <a:defRPr/>
            </a:pPr>
            <a:r>
              <a:rPr/>
              <a:t> </a:t>
            </a:r>
            <a:endParaRPr/>
          </a:p>
        </p:txBody>
      </p:sp>
      <p:pic>
        <p:nvPicPr>
          <p:cNvPr id="6" name="" hidden="0"/>
          <p:cNvPicPr>
            <a:picLocks noChangeAspect="1"/>
          </p:cNvPicPr>
          <p:nvPr isPhoto="0" userDrawn="0"/>
        </p:nvPicPr>
        <p:blipFill>
          <a:blip r:embed="rId2"/>
          <a:stretch/>
        </p:blipFill>
        <p:spPr bwMode="auto">
          <a:xfrm>
            <a:off x="5952" y="0"/>
            <a:ext cx="12180093"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Ensuite nous avons fais un audit automatique</a:t>
            </a:r>
            <a:endParaRPr/>
          </a:p>
        </p:txBody>
      </p:sp>
      <p:pic>
        <p:nvPicPr>
          <p:cNvPr id="5" name="" hidden="0"/>
          <p:cNvPicPr>
            <a:picLocks noChangeAspect="1"/>
          </p:cNvPicPr>
          <p:nvPr isPhoto="0" userDrawn="0">
            <p:ph idx="1" hasCustomPrompt="0"/>
          </p:nvPr>
        </p:nvPicPr>
        <p:blipFill>
          <a:blip r:embed="rId3"/>
          <a:stretch/>
        </p:blipFill>
        <p:spPr bwMode="auto">
          <a:xfrm rot="0">
            <a:off x="2226255" y="1825624"/>
            <a:ext cx="7739489" cy="435133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on a vérifier le code source du site aussi  </a:t>
            </a:r>
            <a:endParaRPr/>
          </a:p>
        </p:txBody>
      </p:sp>
      <p:pic>
        <p:nvPicPr>
          <p:cNvPr id="5" name="" hidden="0"/>
          <p:cNvPicPr>
            <a:picLocks noChangeAspect="1"/>
          </p:cNvPicPr>
          <p:nvPr isPhoto="0" userDrawn="0">
            <p:ph idx="1" hasCustomPrompt="0"/>
          </p:nvPr>
        </p:nvPicPr>
        <p:blipFill>
          <a:blip r:embed="rId3"/>
          <a:stretch/>
        </p:blipFill>
        <p:spPr bwMode="auto">
          <a:xfrm rot="0">
            <a:off x="2226255" y="1825624"/>
            <a:ext cx="7739489" cy="435133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Suite à mon audit </a:t>
            </a:r>
            <a:endParaRPr/>
          </a:p>
        </p:txBody>
      </p:sp>
      <p:sp>
        <p:nvSpPr>
          <p:cNvPr id="5" name="Content Placeholder 2" hidden="0"/>
          <p:cNvSpPr>
            <a:spLocks noGrp="1"/>
          </p:cNvSpPr>
          <p:nvPr isPhoto="0" userDrawn="0">
            <p:ph idx="1" hasCustomPrompt="0"/>
          </p:nvPr>
        </p:nvSpPr>
        <p:spPr bwMode="auto"/>
        <p:txBody>
          <a:bodyPr/>
          <a:lstStyle/>
          <a:p>
            <a:pPr>
              <a:defRPr/>
            </a:pPr>
            <a:r>
              <a:rPr/>
              <a:t>j'ai noté les défauts qui me semble important à résoudre afin de monter le score pour l'agence</a:t>
            </a:r>
            <a:endParaRPr/>
          </a:p>
          <a:p>
            <a:pPr>
              <a:defRPr/>
            </a:pPr>
            <a:r>
              <a:rPr/>
              <a:t>Vous allez pouvoir regarder mes notes que j'ai laissé dans un tableau que j'ai joint avec mon rapport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Liste des modifications que j'ai apporté</a:t>
            </a:r>
            <a:endParaRPr/>
          </a:p>
        </p:txBody>
      </p:sp>
      <p:sp>
        <p:nvSpPr>
          <p:cNvPr id="5" name="Объект 2" hidden="0"/>
          <p:cNvSpPr>
            <a:spLocks noGrp="1"/>
          </p:cNvSpPr>
          <p:nvPr isPhoto="0" userDrawn="0">
            <p:ph idx="1" hasCustomPrompt="0"/>
          </p:nvPr>
        </p:nvSpPr>
        <p:spPr bwMode="auto"/>
        <p:txBody>
          <a:bodyPr vertOverflow="overflow" horzOverflow="clip" vert="horz" wrap="square" lIns="91440" tIns="45720" rIns="91440" bIns="45720" numCol="1" spcCol="0" rtlCol="0" fromWordArt="0" anchor="t" anchorCtr="0" forceAA="0" upright="0" compatLnSpc="0">
            <a:normAutofit fontScale="85000" lnSpcReduction="3000"/>
          </a:bodyPr>
          <a:lstStyle/>
          <a:p>
            <a:pPr marL="0" indent="0">
              <a:buFont typeface="Arial"/>
              <a:buNone/>
              <a:defRPr/>
            </a:pPr>
            <a:r>
              <a:rPr/>
              <a:t>-  ajout de contenu dans la balise méta qui était vide</a:t>
            </a:r>
            <a:endParaRPr/>
          </a:p>
          <a:p>
            <a:pPr marL="0" indent="0">
              <a:buFont typeface="Arial"/>
              <a:buNone/>
              <a:defRPr/>
            </a:pPr>
            <a:r>
              <a:rPr/>
              <a:t>car elle est prise en compte par Google pour l'affichage des résultats.Si le visiteur n'as pas de descriptif de notre activité,il n'aura pas envie de le visiter</a:t>
            </a:r>
            <a:endParaRPr/>
          </a:p>
          <a:p>
            <a:pPr marL="0" indent="0">
              <a:buFont typeface="Arial"/>
              <a:buNone/>
              <a:defRPr/>
            </a:pPr>
            <a:endParaRPr/>
          </a:p>
          <a:p>
            <a:pPr marL="0" indent="0">
              <a:buFont typeface="Arial"/>
              <a:buNone/>
              <a:defRPr/>
            </a:pPr>
            <a:r>
              <a:rPr/>
              <a:t>-  Ajout d'un "Tittle" lui aussi était vide elle doit contenir le mot clé principal de la page </a:t>
            </a:r>
            <a:endParaRPr/>
          </a:p>
          <a:p>
            <a:pPr marL="0" indent="0">
              <a:buFont typeface="Arial"/>
              <a:buNone/>
              <a:defRPr/>
            </a:pPr>
            <a:endParaRPr/>
          </a:p>
          <a:p>
            <a:pPr marL="0" indent="0">
              <a:buFont typeface="Arial"/>
              <a:buNone/>
              <a:defRPr/>
            </a:pPr>
            <a:r>
              <a:rPr/>
              <a:t>-  Insertion de FR pour la langue du site </a:t>
            </a:r>
            <a:endParaRPr/>
          </a:p>
          <a:p>
            <a:pPr marL="0" indent="0">
              <a:buFont typeface="Arial"/>
              <a:buNone/>
              <a:defRPr/>
            </a:pPr>
            <a:r>
              <a:rPr/>
              <a:t>-  Ajout attribut Defer pour que  le Java script soit exécuté après que le html ait été analysé</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r>
              <a:rPr/>
              <a:t>Code avant ajout sur la meta et le Tiltle</a:t>
            </a:r>
            <a:endParaRPr/>
          </a:p>
        </p:txBody>
      </p:sp>
      <p:pic>
        <p:nvPicPr>
          <p:cNvPr id="5" name="" hidden="0"/>
          <p:cNvPicPr>
            <a:picLocks noChangeAspect="1"/>
          </p:cNvPicPr>
          <p:nvPr isPhoto="0" userDrawn="0">
            <p:ph idx="1" hasCustomPrompt="0"/>
          </p:nvPr>
        </p:nvPicPr>
        <p:blipFill>
          <a:blip r:embed="rId3"/>
          <a:stretch/>
        </p:blipFill>
        <p:spPr bwMode="auto">
          <a:xfrm rot="0">
            <a:off x="2070957" y="1600201"/>
            <a:ext cx="8050084" cy="452596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p:txBody>
          <a:bodyPr/>
          <a:lstStyle/>
          <a:p>
            <a:pPr>
              <a:defRPr/>
            </a:pPr>
            <a:endParaRPr/>
          </a:p>
        </p:txBody>
      </p:sp>
      <p:pic>
        <p:nvPicPr>
          <p:cNvPr id="5" name="" hidden="0"/>
          <p:cNvPicPr>
            <a:picLocks noChangeAspect="1"/>
          </p:cNvPicPr>
          <p:nvPr isPhoto="0" userDrawn="0">
            <p:ph idx="1" hasCustomPrompt="0"/>
          </p:nvPr>
        </p:nvPicPr>
        <p:blipFill>
          <a:blip r:embed="rId2"/>
          <a:stretch/>
        </p:blipFill>
        <p:spPr bwMode="auto">
          <a:xfrm rot="0">
            <a:off x="2070957" y="1600201"/>
            <a:ext cx="8050084" cy="452596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Tur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ONLYOFFICE/6.1.0.90</Application>
  <DocSecurity>0</DocSecurity>
  <PresentationFormat>Widescreen</PresentationFormat>
  <Paragraphs>0</Paragraphs>
  <Slides>25</Slides>
  <Notes>25</Notes>
  <HiddenSlides>0</HiddenSlides>
  <MMClips>2</MMClips>
  <ScaleCrop>0</ScaleCrop>
  <HeadingPairs>
    <vt:vector size="4" baseType="variant">
      <vt:variant>
        <vt:lpstr>Theme</vt:lpstr>
      </vt:variant>
      <vt:variant>
        <vt:i4>1</vt:i4>
      </vt:variant>
      <vt:variant>
        <vt:lpstr>Slide Titles</vt:lpstr>
      </vt:variant>
      <vt:variant>
        <vt:i4>25</vt:i4>
      </vt:variant>
    </vt:vector>
  </HeadingPairs>
  <TitlesOfParts>
    <vt:vector size="26"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8</cp:revision>
  <dcterms:created xsi:type="dcterms:W3CDTF">2012-12-03T06:56:55Z</dcterms:created>
  <dcterms:modified xsi:type="dcterms:W3CDTF">2021-05-11T14:29:08Z</dcterms:modified>
  <cp:category/>
  <cp:contentStatus/>
  <cp:version/>
</cp:coreProperties>
</file>