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12192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idx="1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/>
            </a:fld>
            <a:endParaRPr lang="fr-FR"/>
          </a:p>
        </p:txBody>
      </p:sp>
      <p:sp>
        <p:nvSpPr>
          <p:cNvPr id="6" name="Slide Image Placeholder 3" hidden="0"/>
          <p:cNvSpPr>
            <a:spLocks noChangeAspect="1" noGrp="1" noRot="1"/>
          </p:cNvSpPr>
          <p:nvPr isPhoto="0" userDrawn="0">
            <p:ph type="sldImg" idx="2" hasCustomPrompt="0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7" name="Notes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/>
            </a:fld>
            <a:endParaRPr lang="fr-FR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>
                <a:latin typeface="Arial"/>
                <a:cs typeface="Arial"/>
              </a:rPr>
              <a:t>Réalisé par Lamine Konaté</a:t>
            </a:r>
            <a:endParaRPr lang="fr-FR">
              <a:latin typeface="Arial"/>
              <a:cs typeface="Arial"/>
            </a:endParaRPr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/>
            </a:fld>
            <a:endParaRPr lang="fr-FR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5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on a relevé les défaut </a:t>
            </a:r>
            <a:endParaRPr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5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La aussi on a constater quelque soucis pour le référencement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Optimisation d'un site</a:t>
            </a:r>
            <a:endParaRPr lang="fr-FR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LA chouette agence </a:t>
            </a: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E4D92B2-1321-60FB-3ADB-C0BA6E5A61A0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0" advClick="1">
        <p:fade thruBlk="0"/>
      </p:transition>
    </mc:Choice>
    <mc:Fallback>
      <p:transition spd="fast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Analyse du site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nous allons vous présenter notre travail afin d'améliorer le référencement du site de La chouette agence.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Pour commencer mon avons mesure le score du site afin de voir ou se situe le problème.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Score de la page 1 et 2 avant notre intervention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838199" y="1838128"/>
            <a:ext cx="10515600" cy="4326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Score de la page 2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 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952" y="0"/>
            <a:ext cx="1218009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Ensuite nous avons fais un audit automatique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3"/>
          <a:stretch/>
        </p:blipFill>
        <p:spPr bwMode="auto">
          <a:xfrm rot="0">
            <a:off x="2226255" y="1825624"/>
            <a:ext cx="7739489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on a vérifier le code source du site aussi  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3"/>
          <a:stretch/>
        </p:blipFill>
        <p:spPr bwMode="auto">
          <a:xfrm rot="0">
            <a:off x="2226255" y="1825624"/>
            <a:ext cx="7739489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Suite à mon audit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j'ai noté les défauts qui me semble important afin résoudre afin de monter le score pour l'agence</a:t>
            </a:r>
            <a:endParaRPr/>
          </a:p>
          <a:p>
            <a:pPr>
              <a:defRPr/>
            </a:pPr>
            <a:r>
              <a:rPr/>
              <a:t>Vous allez pouvoir regarder mes notes que j'ai laisser dans un tableau que j'ai joint avec mon rapport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ONLYOFFICE/6.1.0.90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2021-05-06T09:25:06Z</dcterms:modified>
  <cp:category/>
  <cp:contentStatus/>
  <cp:version/>
</cp:coreProperties>
</file>