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4"/>
  </p:sldMasterIdLst>
  <p:notesMasterIdLst>
    <p:notesMasterId r:id="rId15"/>
  </p:notesMasterIdLst>
  <p:sldIdLst>
    <p:sldId id="256" r:id="rId5"/>
    <p:sldId id="257" r:id="rId6"/>
    <p:sldId id="279" r:id="rId7"/>
    <p:sldId id="282" r:id="rId8"/>
    <p:sldId id="280" r:id="rId9"/>
    <p:sldId id="284" r:id="rId10"/>
    <p:sldId id="285" r:id="rId11"/>
    <p:sldId id="283" r:id="rId12"/>
    <p:sldId id="28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A2A269-F161-4E0C-BF9E-EBAE598B8A17}" v="130" dt="2023-09-22T09:24:06.659"/>
    <p1510:client id="{3D5939DE-19BC-45D5-BCDB-9CAE43268026}" v="736" dt="2023-09-21T04:36:45.696"/>
    <p1510:client id="{3E71491D-57CB-451D-A441-92E5A6C7B0F4}" v="179" dt="2023-09-24T08:12:08.492"/>
    <p1510:client id="{7CEC020C-D704-4B5C-83D5-CBE800B4CF83}" v="32" dt="2023-09-14T07:55:35.606"/>
    <p1510:client id="{94D64BFD-4C4E-40A4-9E11-34B2B53E7784}" v="158" dt="2023-09-20T15:01:43.520"/>
    <p1510:client id="{AEEF4DA1-C890-4F0B-9922-3391C1F2F52F}" v="801" dt="2023-09-21T05:27:23.023"/>
    <p1510:client id="{DAA4A342-CEFE-40E1-A039-787EB744A4AB}" v="1215" dt="2023-09-13T16:11:18.553"/>
    <p1510:client id="{DFE89802-F945-432B-962C-79B7DB88B2D4}" v="1031" dt="2023-09-21T18:29:35.728"/>
    <p1510:client id="{EC404DD2-D513-4098-ADCC-8AE594E1F849}" v="116" dt="2023-09-25T04:36:02.9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6823D-9D91-4B97-8B0C-9E6166CBAA4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9D8ED5-C06E-4384-BC2A-3DEA721259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Abstract</a:t>
          </a:r>
        </a:p>
      </dgm:t>
    </dgm:pt>
    <dgm:pt modelId="{997B2512-4E3D-444A-B91A-3C6B9B18EF57}" type="parTrans" cxnId="{6517ACC7-A186-4E1A-852E-963B2C8F3DE0}">
      <dgm:prSet/>
      <dgm:spPr/>
      <dgm:t>
        <a:bodyPr/>
        <a:lstStyle/>
        <a:p>
          <a:endParaRPr lang="en-US"/>
        </a:p>
      </dgm:t>
    </dgm:pt>
    <dgm:pt modelId="{225C2E52-ADDB-4FDE-A273-237C2E384208}" type="sibTrans" cxnId="{6517ACC7-A186-4E1A-852E-963B2C8F3DE0}">
      <dgm:prSet/>
      <dgm:spPr/>
      <dgm:t>
        <a:bodyPr/>
        <a:lstStyle/>
        <a:p>
          <a:endParaRPr lang="en-US"/>
        </a:p>
      </dgm:t>
    </dgm:pt>
    <dgm:pt modelId="{14D7F5E9-D2F9-49ED-ADAF-27316656B1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Domain </a:t>
          </a:r>
        </a:p>
      </dgm:t>
    </dgm:pt>
    <dgm:pt modelId="{A6069C63-2E26-4C05-802E-5F2FC202F461}" type="parTrans" cxnId="{4D56B48A-4474-4D32-ABE7-E3FCED00D961}">
      <dgm:prSet/>
      <dgm:spPr/>
      <dgm:t>
        <a:bodyPr/>
        <a:lstStyle/>
        <a:p>
          <a:endParaRPr lang="en-US"/>
        </a:p>
      </dgm:t>
    </dgm:pt>
    <dgm:pt modelId="{259EB592-25E2-4F93-9E65-1AECB21C6DA6}" type="sibTrans" cxnId="{4D56B48A-4474-4D32-ABE7-E3FCED00D961}">
      <dgm:prSet/>
      <dgm:spPr/>
      <dgm:t>
        <a:bodyPr/>
        <a:lstStyle/>
        <a:p>
          <a:endParaRPr lang="en-US"/>
        </a:p>
      </dgm:t>
    </dgm:pt>
    <dgm:pt modelId="{22DDACDA-07FA-4C7D-BAEA-DA231974E8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Innovation</a:t>
          </a:r>
        </a:p>
      </dgm:t>
    </dgm:pt>
    <dgm:pt modelId="{A5F7D216-534B-47AF-A474-6E3D1E861FAF}" type="parTrans" cxnId="{9B279215-D804-4762-B91C-887B3606A391}">
      <dgm:prSet/>
      <dgm:spPr/>
      <dgm:t>
        <a:bodyPr/>
        <a:lstStyle/>
        <a:p>
          <a:endParaRPr lang="en-US"/>
        </a:p>
      </dgm:t>
    </dgm:pt>
    <dgm:pt modelId="{427874DC-1758-45CB-B20A-1B9FBECF7ABA}" type="sibTrans" cxnId="{9B279215-D804-4762-B91C-887B3606A391}">
      <dgm:prSet/>
      <dgm:spPr/>
      <dgm:t>
        <a:bodyPr/>
        <a:lstStyle/>
        <a:p>
          <a:endParaRPr lang="en-US"/>
        </a:p>
      </dgm:t>
    </dgm:pt>
    <dgm:pt modelId="{73F1939E-3890-4D19-BBE3-192ACBEB79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Literature Survey </a:t>
          </a:r>
        </a:p>
      </dgm:t>
    </dgm:pt>
    <dgm:pt modelId="{50AD13A6-89D0-48AB-948C-BD39081FAA1A}" type="parTrans" cxnId="{0DCDFF7C-A785-419A-8A43-3C4456DE4DA1}">
      <dgm:prSet/>
      <dgm:spPr/>
      <dgm:t>
        <a:bodyPr/>
        <a:lstStyle/>
        <a:p>
          <a:endParaRPr lang="en-US"/>
        </a:p>
      </dgm:t>
    </dgm:pt>
    <dgm:pt modelId="{90C50AAF-2B2E-4964-83FB-5FA7E2F51F58}" type="sibTrans" cxnId="{0DCDFF7C-A785-419A-8A43-3C4456DE4DA1}">
      <dgm:prSet/>
      <dgm:spPr/>
      <dgm:t>
        <a:bodyPr/>
        <a:lstStyle/>
        <a:p>
          <a:endParaRPr lang="en-US"/>
        </a:p>
      </dgm:t>
    </dgm:pt>
    <dgm:pt modelId="{828DFDF6-F781-4C0A-9EC6-E88F53E45A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Solution Domain</a:t>
          </a:r>
        </a:p>
      </dgm:t>
    </dgm:pt>
    <dgm:pt modelId="{14C6E1FE-7111-4780-867C-A5F43CC91AB3}" type="parTrans" cxnId="{C1E5D90B-FAA3-4C70-B146-1F1BEAB91DD3}">
      <dgm:prSet/>
      <dgm:spPr/>
      <dgm:t>
        <a:bodyPr/>
        <a:lstStyle/>
        <a:p>
          <a:endParaRPr lang="en-US"/>
        </a:p>
      </dgm:t>
    </dgm:pt>
    <dgm:pt modelId="{CB7665BD-8C8A-44C2-B621-192D896F9499}" type="sibTrans" cxnId="{C1E5D90B-FAA3-4C70-B146-1F1BEAB91DD3}">
      <dgm:prSet/>
      <dgm:spPr/>
      <dgm:t>
        <a:bodyPr/>
        <a:lstStyle/>
        <a:p>
          <a:endParaRPr lang="en-US"/>
        </a:p>
      </dgm:t>
    </dgm:pt>
    <dgm:pt modelId="{5247336F-D338-48C9-AA09-A1F71AC96F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Algorithm Used </a:t>
          </a:r>
        </a:p>
      </dgm:t>
    </dgm:pt>
    <dgm:pt modelId="{0D100766-BF96-4350-8226-E664F25774E8}" type="parTrans" cxnId="{DB3C58AB-9B5D-4CAC-AB1F-1004C1389EAC}">
      <dgm:prSet/>
      <dgm:spPr/>
      <dgm:t>
        <a:bodyPr/>
        <a:lstStyle/>
        <a:p>
          <a:endParaRPr lang="en-US"/>
        </a:p>
      </dgm:t>
    </dgm:pt>
    <dgm:pt modelId="{9E3AEAEE-ACA9-4F9E-B91B-37819CC0A996}" type="sibTrans" cxnId="{DB3C58AB-9B5D-4CAC-AB1F-1004C1389EAC}">
      <dgm:prSet/>
      <dgm:spPr/>
      <dgm:t>
        <a:bodyPr/>
        <a:lstStyle/>
        <a:p>
          <a:endParaRPr lang="en-US"/>
        </a:p>
      </dgm:t>
    </dgm:pt>
    <dgm:pt modelId="{15E489AF-7C8F-426D-9C16-87472385BC41}" type="pres">
      <dgm:prSet presAssocID="{D806823D-9D91-4B97-8B0C-9E6166CBAA49}" presName="root" presStyleCnt="0">
        <dgm:presLayoutVars>
          <dgm:dir/>
          <dgm:resizeHandles val="exact"/>
        </dgm:presLayoutVars>
      </dgm:prSet>
      <dgm:spPr/>
    </dgm:pt>
    <dgm:pt modelId="{A0637033-262F-44DB-BE23-D4437A624A65}" type="pres">
      <dgm:prSet presAssocID="{0B9D8ED5-C06E-4384-BC2A-3DEA7212592B}" presName="compNode" presStyleCnt="0"/>
      <dgm:spPr/>
    </dgm:pt>
    <dgm:pt modelId="{F5FF2163-3287-41E9-A30B-36E1825FDCAA}" type="pres">
      <dgm:prSet presAssocID="{0B9D8ED5-C06E-4384-BC2A-3DEA7212592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0EB8A3-473C-4A3F-8AE6-39A9917C4233}" type="pres">
      <dgm:prSet presAssocID="{0B9D8ED5-C06E-4384-BC2A-3DEA7212592B}" presName="spaceRect" presStyleCnt="0"/>
      <dgm:spPr/>
    </dgm:pt>
    <dgm:pt modelId="{B496F227-E532-4B32-9070-31D635098FE8}" type="pres">
      <dgm:prSet presAssocID="{0B9D8ED5-C06E-4384-BC2A-3DEA7212592B}" presName="textRect" presStyleLbl="revTx" presStyleIdx="0" presStyleCnt="6">
        <dgm:presLayoutVars>
          <dgm:chMax val="1"/>
          <dgm:chPref val="1"/>
        </dgm:presLayoutVars>
      </dgm:prSet>
      <dgm:spPr/>
    </dgm:pt>
    <dgm:pt modelId="{669A85EB-19A1-42EB-8CC4-E82A6BDBFAB7}" type="pres">
      <dgm:prSet presAssocID="{225C2E52-ADDB-4FDE-A273-237C2E384208}" presName="sibTrans" presStyleCnt="0"/>
      <dgm:spPr/>
    </dgm:pt>
    <dgm:pt modelId="{CF3FA2F3-3764-44E7-A34F-211411DE9676}" type="pres">
      <dgm:prSet presAssocID="{14D7F5E9-D2F9-49ED-ADAF-27316656B172}" presName="compNode" presStyleCnt="0"/>
      <dgm:spPr/>
    </dgm:pt>
    <dgm:pt modelId="{37F5AEB5-12FC-49BA-A57E-DA4E825FE966}" type="pres">
      <dgm:prSet presAssocID="{14D7F5E9-D2F9-49ED-ADAF-27316656B17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CD9D566-B0F7-4577-8ADE-A484B953EA2B}" type="pres">
      <dgm:prSet presAssocID="{14D7F5E9-D2F9-49ED-ADAF-27316656B172}" presName="spaceRect" presStyleCnt="0"/>
      <dgm:spPr/>
    </dgm:pt>
    <dgm:pt modelId="{62A43330-6200-4857-9E01-EED5BFDC38E7}" type="pres">
      <dgm:prSet presAssocID="{14D7F5E9-D2F9-49ED-ADAF-27316656B172}" presName="textRect" presStyleLbl="revTx" presStyleIdx="1" presStyleCnt="6">
        <dgm:presLayoutVars>
          <dgm:chMax val="1"/>
          <dgm:chPref val="1"/>
        </dgm:presLayoutVars>
      </dgm:prSet>
      <dgm:spPr/>
    </dgm:pt>
    <dgm:pt modelId="{423AE4DE-A946-47BF-829F-5E61E0208C83}" type="pres">
      <dgm:prSet presAssocID="{259EB592-25E2-4F93-9E65-1AECB21C6DA6}" presName="sibTrans" presStyleCnt="0"/>
      <dgm:spPr/>
    </dgm:pt>
    <dgm:pt modelId="{2B5DF11A-9043-4062-9C7E-E19693247127}" type="pres">
      <dgm:prSet presAssocID="{22DDACDA-07FA-4C7D-BAEA-DA231974E8AA}" presName="compNode" presStyleCnt="0"/>
      <dgm:spPr/>
    </dgm:pt>
    <dgm:pt modelId="{7AC78BB7-9318-432A-910E-5DAB622C1A29}" type="pres">
      <dgm:prSet presAssocID="{22DDACDA-07FA-4C7D-BAEA-DA231974E8A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AD45E87C-57CB-4142-AD4A-F3DF83940787}" type="pres">
      <dgm:prSet presAssocID="{22DDACDA-07FA-4C7D-BAEA-DA231974E8AA}" presName="spaceRect" presStyleCnt="0"/>
      <dgm:spPr/>
    </dgm:pt>
    <dgm:pt modelId="{324923A5-DEC3-44BE-984F-C758847AC60C}" type="pres">
      <dgm:prSet presAssocID="{22DDACDA-07FA-4C7D-BAEA-DA231974E8AA}" presName="textRect" presStyleLbl="revTx" presStyleIdx="2" presStyleCnt="6">
        <dgm:presLayoutVars>
          <dgm:chMax val="1"/>
          <dgm:chPref val="1"/>
        </dgm:presLayoutVars>
      </dgm:prSet>
      <dgm:spPr/>
    </dgm:pt>
    <dgm:pt modelId="{08E0C298-EB1A-4236-B8BD-B9F156F78BF9}" type="pres">
      <dgm:prSet presAssocID="{427874DC-1758-45CB-B20A-1B9FBECF7ABA}" presName="sibTrans" presStyleCnt="0"/>
      <dgm:spPr/>
    </dgm:pt>
    <dgm:pt modelId="{9620D112-31E2-4DBB-8736-157C8680F41A}" type="pres">
      <dgm:prSet presAssocID="{73F1939E-3890-4D19-BBE3-192ACBEB798C}" presName="compNode" presStyleCnt="0"/>
      <dgm:spPr/>
    </dgm:pt>
    <dgm:pt modelId="{944316D4-98CA-42F5-B3A8-1C59B190D24E}" type="pres">
      <dgm:prSet presAssocID="{73F1939E-3890-4D19-BBE3-192ACBEB798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2742BD2-5517-4629-BF91-FB90C1A55D70}" type="pres">
      <dgm:prSet presAssocID="{73F1939E-3890-4D19-BBE3-192ACBEB798C}" presName="spaceRect" presStyleCnt="0"/>
      <dgm:spPr/>
    </dgm:pt>
    <dgm:pt modelId="{4496E0DA-602C-4853-A473-371AAC0A87E4}" type="pres">
      <dgm:prSet presAssocID="{73F1939E-3890-4D19-BBE3-192ACBEB798C}" presName="textRect" presStyleLbl="revTx" presStyleIdx="3" presStyleCnt="6">
        <dgm:presLayoutVars>
          <dgm:chMax val="1"/>
          <dgm:chPref val="1"/>
        </dgm:presLayoutVars>
      </dgm:prSet>
      <dgm:spPr/>
    </dgm:pt>
    <dgm:pt modelId="{4D3C07C3-CCC2-4DE0-B2E6-D2221A568B71}" type="pres">
      <dgm:prSet presAssocID="{90C50AAF-2B2E-4964-83FB-5FA7E2F51F58}" presName="sibTrans" presStyleCnt="0"/>
      <dgm:spPr/>
    </dgm:pt>
    <dgm:pt modelId="{203262B3-EC1F-47D1-B8B5-425934CABFE6}" type="pres">
      <dgm:prSet presAssocID="{828DFDF6-F781-4C0A-9EC6-E88F53E45AB0}" presName="compNode" presStyleCnt="0"/>
      <dgm:spPr/>
    </dgm:pt>
    <dgm:pt modelId="{139023E3-1ED0-44E3-BBC6-55E82472F94E}" type="pres">
      <dgm:prSet presAssocID="{828DFDF6-F781-4C0A-9EC6-E88F53E45AB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21A8DC9-2415-45C3-A9E4-34C2906E34BF}" type="pres">
      <dgm:prSet presAssocID="{828DFDF6-F781-4C0A-9EC6-E88F53E45AB0}" presName="spaceRect" presStyleCnt="0"/>
      <dgm:spPr/>
    </dgm:pt>
    <dgm:pt modelId="{AEA15CA6-85A7-478A-871B-499E5BC7E1BE}" type="pres">
      <dgm:prSet presAssocID="{828DFDF6-F781-4C0A-9EC6-E88F53E45AB0}" presName="textRect" presStyleLbl="revTx" presStyleIdx="4" presStyleCnt="6">
        <dgm:presLayoutVars>
          <dgm:chMax val="1"/>
          <dgm:chPref val="1"/>
        </dgm:presLayoutVars>
      </dgm:prSet>
      <dgm:spPr/>
    </dgm:pt>
    <dgm:pt modelId="{7564DDB2-A688-434B-95B1-8BC4204CF330}" type="pres">
      <dgm:prSet presAssocID="{CB7665BD-8C8A-44C2-B621-192D896F9499}" presName="sibTrans" presStyleCnt="0"/>
      <dgm:spPr/>
    </dgm:pt>
    <dgm:pt modelId="{4E1473C5-17B6-4533-B454-87EDE00182FE}" type="pres">
      <dgm:prSet presAssocID="{5247336F-D338-48C9-AA09-A1F71AC96FDE}" presName="compNode" presStyleCnt="0"/>
      <dgm:spPr/>
    </dgm:pt>
    <dgm:pt modelId="{E8E33E4E-1435-4FDF-838B-DED7D31B77E4}" type="pres">
      <dgm:prSet presAssocID="{5247336F-D338-48C9-AA09-A1F71AC96FD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445F687-7C13-4D7D-AD21-B003B745B273}" type="pres">
      <dgm:prSet presAssocID="{5247336F-D338-48C9-AA09-A1F71AC96FDE}" presName="spaceRect" presStyleCnt="0"/>
      <dgm:spPr/>
    </dgm:pt>
    <dgm:pt modelId="{7FD18EFB-647F-452F-B852-6FCB9547838A}" type="pres">
      <dgm:prSet presAssocID="{5247336F-D338-48C9-AA09-A1F71AC96FD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0EE7F07-9EA7-4427-A9E1-2E202E6F6C6D}" type="presOf" srcId="{0B9D8ED5-C06E-4384-BC2A-3DEA7212592B}" destId="{B496F227-E532-4B32-9070-31D635098FE8}" srcOrd="0" destOrd="0" presId="urn:microsoft.com/office/officeart/2018/2/layout/IconLabelList"/>
    <dgm:cxn modelId="{C1E5D90B-FAA3-4C70-B146-1F1BEAB91DD3}" srcId="{D806823D-9D91-4B97-8B0C-9E6166CBAA49}" destId="{828DFDF6-F781-4C0A-9EC6-E88F53E45AB0}" srcOrd="4" destOrd="0" parTransId="{14C6E1FE-7111-4780-867C-A5F43CC91AB3}" sibTransId="{CB7665BD-8C8A-44C2-B621-192D896F9499}"/>
    <dgm:cxn modelId="{9B279215-D804-4762-B91C-887B3606A391}" srcId="{D806823D-9D91-4B97-8B0C-9E6166CBAA49}" destId="{22DDACDA-07FA-4C7D-BAEA-DA231974E8AA}" srcOrd="2" destOrd="0" parTransId="{A5F7D216-534B-47AF-A474-6E3D1E861FAF}" sibTransId="{427874DC-1758-45CB-B20A-1B9FBECF7ABA}"/>
    <dgm:cxn modelId="{D3848734-2511-4EA1-ADAE-30F198B93799}" type="presOf" srcId="{14D7F5E9-D2F9-49ED-ADAF-27316656B172}" destId="{62A43330-6200-4857-9E01-EED5BFDC38E7}" srcOrd="0" destOrd="0" presId="urn:microsoft.com/office/officeart/2018/2/layout/IconLabelList"/>
    <dgm:cxn modelId="{5FDC3A46-3848-4A30-B585-308E0131E68D}" type="presOf" srcId="{22DDACDA-07FA-4C7D-BAEA-DA231974E8AA}" destId="{324923A5-DEC3-44BE-984F-C758847AC60C}" srcOrd="0" destOrd="0" presId="urn:microsoft.com/office/officeart/2018/2/layout/IconLabelList"/>
    <dgm:cxn modelId="{0DCDFF7C-A785-419A-8A43-3C4456DE4DA1}" srcId="{D806823D-9D91-4B97-8B0C-9E6166CBAA49}" destId="{73F1939E-3890-4D19-BBE3-192ACBEB798C}" srcOrd="3" destOrd="0" parTransId="{50AD13A6-89D0-48AB-948C-BD39081FAA1A}" sibTransId="{90C50AAF-2B2E-4964-83FB-5FA7E2F51F58}"/>
    <dgm:cxn modelId="{7C61087D-9CCB-4475-8AE4-EFBB191D24E7}" type="presOf" srcId="{828DFDF6-F781-4C0A-9EC6-E88F53E45AB0}" destId="{AEA15CA6-85A7-478A-871B-499E5BC7E1BE}" srcOrd="0" destOrd="0" presId="urn:microsoft.com/office/officeart/2018/2/layout/IconLabelList"/>
    <dgm:cxn modelId="{1F35D287-138C-4A83-9F31-CCC89889126E}" type="presOf" srcId="{5247336F-D338-48C9-AA09-A1F71AC96FDE}" destId="{7FD18EFB-647F-452F-B852-6FCB9547838A}" srcOrd="0" destOrd="0" presId="urn:microsoft.com/office/officeart/2018/2/layout/IconLabelList"/>
    <dgm:cxn modelId="{4D56B48A-4474-4D32-ABE7-E3FCED00D961}" srcId="{D806823D-9D91-4B97-8B0C-9E6166CBAA49}" destId="{14D7F5E9-D2F9-49ED-ADAF-27316656B172}" srcOrd="1" destOrd="0" parTransId="{A6069C63-2E26-4C05-802E-5F2FC202F461}" sibTransId="{259EB592-25E2-4F93-9E65-1AECB21C6DA6}"/>
    <dgm:cxn modelId="{DB3C58AB-9B5D-4CAC-AB1F-1004C1389EAC}" srcId="{D806823D-9D91-4B97-8B0C-9E6166CBAA49}" destId="{5247336F-D338-48C9-AA09-A1F71AC96FDE}" srcOrd="5" destOrd="0" parTransId="{0D100766-BF96-4350-8226-E664F25774E8}" sibTransId="{9E3AEAEE-ACA9-4F9E-B91B-37819CC0A996}"/>
    <dgm:cxn modelId="{6517ACC7-A186-4E1A-852E-963B2C8F3DE0}" srcId="{D806823D-9D91-4B97-8B0C-9E6166CBAA49}" destId="{0B9D8ED5-C06E-4384-BC2A-3DEA7212592B}" srcOrd="0" destOrd="0" parTransId="{997B2512-4E3D-444A-B91A-3C6B9B18EF57}" sibTransId="{225C2E52-ADDB-4FDE-A273-237C2E384208}"/>
    <dgm:cxn modelId="{9B7E72E5-E0E5-486F-9764-87576D3CCF38}" type="presOf" srcId="{D806823D-9D91-4B97-8B0C-9E6166CBAA49}" destId="{15E489AF-7C8F-426D-9C16-87472385BC41}" srcOrd="0" destOrd="0" presId="urn:microsoft.com/office/officeart/2018/2/layout/IconLabelList"/>
    <dgm:cxn modelId="{2ABB61F9-1E23-4D33-BE44-3591C7BD8100}" type="presOf" srcId="{73F1939E-3890-4D19-BBE3-192ACBEB798C}" destId="{4496E0DA-602C-4853-A473-371AAC0A87E4}" srcOrd="0" destOrd="0" presId="urn:microsoft.com/office/officeart/2018/2/layout/IconLabelList"/>
    <dgm:cxn modelId="{2ACC4BE3-6071-4B44-B0ED-74A7FBE639F5}" type="presParOf" srcId="{15E489AF-7C8F-426D-9C16-87472385BC41}" destId="{A0637033-262F-44DB-BE23-D4437A624A65}" srcOrd="0" destOrd="0" presId="urn:microsoft.com/office/officeart/2018/2/layout/IconLabelList"/>
    <dgm:cxn modelId="{C33F8C21-DB42-4BF3-8D10-83D261EB60F2}" type="presParOf" srcId="{A0637033-262F-44DB-BE23-D4437A624A65}" destId="{F5FF2163-3287-41E9-A30B-36E1825FDCAA}" srcOrd="0" destOrd="0" presId="urn:microsoft.com/office/officeart/2018/2/layout/IconLabelList"/>
    <dgm:cxn modelId="{50315423-633D-414B-9755-CE9EE34401C7}" type="presParOf" srcId="{A0637033-262F-44DB-BE23-D4437A624A65}" destId="{C80EB8A3-473C-4A3F-8AE6-39A9917C4233}" srcOrd="1" destOrd="0" presId="urn:microsoft.com/office/officeart/2018/2/layout/IconLabelList"/>
    <dgm:cxn modelId="{18DF1C39-8525-4264-B891-9A2CDBB4EC7D}" type="presParOf" srcId="{A0637033-262F-44DB-BE23-D4437A624A65}" destId="{B496F227-E532-4B32-9070-31D635098FE8}" srcOrd="2" destOrd="0" presId="urn:microsoft.com/office/officeart/2018/2/layout/IconLabelList"/>
    <dgm:cxn modelId="{B092753C-C488-4B5B-8310-A4C570A27AA7}" type="presParOf" srcId="{15E489AF-7C8F-426D-9C16-87472385BC41}" destId="{669A85EB-19A1-42EB-8CC4-E82A6BDBFAB7}" srcOrd="1" destOrd="0" presId="urn:microsoft.com/office/officeart/2018/2/layout/IconLabelList"/>
    <dgm:cxn modelId="{8C5CD046-64EC-4E03-82A9-D842888E9BBC}" type="presParOf" srcId="{15E489AF-7C8F-426D-9C16-87472385BC41}" destId="{CF3FA2F3-3764-44E7-A34F-211411DE9676}" srcOrd="2" destOrd="0" presId="urn:microsoft.com/office/officeart/2018/2/layout/IconLabelList"/>
    <dgm:cxn modelId="{CF91CC6A-33C6-4BDC-860D-AE9C72840BC6}" type="presParOf" srcId="{CF3FA2F3-3764-44E7-A34F-211411DE9676}" destId="{37F5AEB5-12FC-49BA-A57E-DA4E825FE966}" srcOrd="0" destOrd="0" presId="urn:microsoft.com/office/officeart/2018/2/layout/IconLabelList"/>
    <dgm:cxn modelId="{9919DAE6-3B9E-4063-9C9D-C1D1BCD50E2C}" type="presParOf" srcId="{CF3FA2F3-3764-44E7-A34F-211411DE9676}" destId="{ECD9D566-B0F7-4577-8ADE-A484B953EA2B}" srcOrd="1" destOrd="0" presId="urn:microsoft.com/office/officeart/2018/2/layout/IconLabelList"/>
    <dgm:cxn modelId="{B9F73CAF-5465-480E-8F2A-A0623A2AE888}" type="presParOf" srcId="{CF3FA2F3-3764-44E7-A34F-211411DE9676}" destId="{62A43330-6200-4857-9E01-EED5BFDC38E7}" srcOrd="2" destOrd="0" presId="urn:microsoft.com/office/officeart/2018/2/layout/IconLabelList"/>
    <dgm:cxn modelId="{7E47E504-8616-4B66-BA29-3FA805E0A22F}" type="presParOf" srcId="{15E489AF-7C8F-426D-9C16-87472385BC41}" destId="{423AE4DE-A946-47BF-829F-5E61E0208C83}" srcOrd="3" destOrd="0" presId="urn:microsoft.com/office/officeart/2018/2/layout/IconLabelList"/>
    <dgm:cxn modelId="{2D388840-82D1-4455-A96B-5418EF845371}" type="presParOf" srcId="{15E489AF-7C8F-426D-9C16-87472385BC41}" destId="{2B5DF11A-9043-4062-9C7E-E19693247127}" srcOrd="4" destOrd="0" presId="urn:microsoft.com/office/officeart/2018/2/layout/IconLabelList"/>
    <dgm:cxn modelId="{F56C423C-22B2-4535-B558-608D4A0504B0}" type="presParOf" srcId="{2B5DF11A-9043-4062-9C7E-E19693247127}" destId="{7AC78BB7-9318-432A-910E-5DAB622C1A29}" srcOrd="0" destOrd="0" presId="urn:microsoft.com/office/officeart/2018/2/layout/IconLabelList"/>
    <dgm:cxn modelId="{1841671B-E3A2-48C7-9A9C-AF55246203B4}" type="presParOf" srcId="{2B5DF11A-9043-4062-9C7E-E19693247127}" destId="{AD45E87C-57CB-4142-AD4A-F3DF83940787}" srcOrd="1" destOrd="0" presId="urn:microsoft.com/office/officeart/2018/2/layout/IconLabelList"/>
    <dgm:cxn modelId="{DB405ABA-7797-48F8-AEB9-02CC4DE796A5}" type="presParOf" srcId="{2B5DF11A-9043-4062-9C7E-E19693247127}" destId="{324923A5-DEC3-44BE-984F-C758847AC60C}" srcOrd="2" destOrd="0" presId="urn:microsoft.com/office/officeart/2018/2/layout/IconLabelList"/>
    <dgm:cxn modelId="{DE289F81-3CE2-4E6C-AABA-3C1A7FB9DFE8}" type="presParOf" srcId="{15E489AF-7C8F-426D-9C16-87472385BC41}" destId="{08E0C298-EB1A-4236-B8BD-B9F156F78BF9}" srcOrd="5" destOrd="0" presId="urn:microsoft.com/office/officeart/2018/2/layout/IconLabelList"/>
    <dgm:cxn modelId="{0D30602D-A9BF-407B-A80D-FE074364A6B3}" type="presParOf" srcId="{15E489AF-7C8F-426D-9C16-87472385BC41}" destId="{9620D112-31E2-4DBB-8736-157C8680F41A}" srcOrd="6" destOrd="0" presId="urn:microsoft.com/office/officeart/2018/2/layout/IconLabelList"/>
    <dgm:cxn modelId="{B92D32D8-90C2-474B-A417-CD21E412D655}" type="presParOf" srcId="{9620D112-31E2-4DBB-8736-157C8680F41A}" destId="{944316D4-98CA-42F5-B3A8-1C59B190D24E}" srcOrd="0" destOrd="0" presId="urn:microsoft.com/office/officeart/2018/2/layout/IconLabelList"/>
    <dgm:cxn modelId="{58C7C625-5DF1-4300-86DE-22B8D6170711}" type="presParOf" srcId="{9620D112-31E2-4DBB-8736-157C8680F41A}" destId="{A2742BD2-5517-4629-BF91-FB90C1A55D70}" srcOrd="1" destOrd="0" presId="urn:microsoft.com/office/officeart/2018/2/layout/IconLabelList"/>
    <dgm:cxn modelId="{8BA670D8-4477-449C-939F-7983872F7A42}" type="presParOf" srcId="{9620D112-31E2-4DBB-8736-157C8680F41A}" destId="{4496E0DA-602C-4853-A473-371AAC0A87E4}" srcOrd="2" destOrd="0" presId="urn:microsoft.com/office/officeart/2018/2/layout/IconLabelList"/>
    <dgm:cxn modelId="{8E0DA1F4-F50C-4F58-A472-DE9A31136E6F}" type="presParOf" srcId="{15E489AF-7C8F-426D-9C16-87472385BC41}" destId="{4D3C07C3-CCC2-4DE0-B2E6-D2221A568B71}" srcOrd="7" destOrd="0" presId="urn:microsoft.com/office/officeart/2018/2/layout/IconLabelList"/>
    <dgm:cxn modelId="{88F585BF-6763-4198-8716-FF0695BE39A2}" type="presParOf" srcId="{15E489AF-7C8F-426D-9C16-87472385BC41}" destId="{203262B3-EC1F-47D1-B8B5-425934CABFE6}" srcOrd="8" destOrd="0" presId="urn:microsoft.com/office/officeart/2018/2/layout/IconLabelList"/>
    <dgm:cxn modelId="{9D9F9A2D-1DFB-4F47-B32A-31C9D610E353}" type="presParOf" srcId="{203262B3-EC1F-47D1-B8B5-425934CABFE6}" destId="{139023E3-1ED0-44E3-BBC6-55E82472F94E}" srcOrd="0" destOrd="0" presId="urn:microsoft.com/office/officeart/2018/2/layout/IconLabelList"/>
    <dgm:cxn modelId="{EB7B3B71-527D-4676-BA0E-030707E89AFA}" type="presParOf" srcId="{203262B3-EC1F-47D1-B8B5-425934CABFE6}" destId="{321A8DC9-2415-45C3-A9E4-34C2906E34BF}" srcOrd="1" destOrd="0" presId="urn:microsoft.com/office/officeart/2018/2/layout/IconLabelList"/>
    <dgm:cxn modelId="{6CD6696F-A029-49B4-8EF4-57138E499C11}" type="presParOf" srcId="{203262B3-EC1F-47D1-B8B5-425934CABFE6}" destId="{AEA15CA6-85A7-478A-871B-499E5BC7E1BE}" srcOrd="2" destOrd="0" presId="urn:microsoft.com/office/officeart/2018/2/layout/IconLabelList"/>
    <dgm:cxn modelId="{6F00B698-9DC3-4223-802E-DB8919EDED94}" type="presParOf" srcId="{15E489AF-7C8F-426D-9C16-87472385BC41}" destId="{7564DDB2-A688-434B-95B1-8BC4204CF330}" srcOrd="9" destOrd="0" presId="urn:microsoft.com/office/officeart/2018/2/layout/IconLabelList"/>
    <dgm:cxn modelId="{ED51C2B1-C0E3-4C31-95BA-49F4E7CB11C1}" type="presParOf" srcId="{15E489AF-7C8F-426D-9C16-87472385BC41}" destId="{4E1473C5-17B6-4533-B454-87EDE00182FE}" srcOrd="10" destOrd="0" presId="urn:microsoft.com/office/officeart/2018/2/layout/IconLabelList"/>
    <dgm:cxn modelId="{12351BB5-C180-491F-8197-3CA6A0146B63}" type="presParOf" srcId="{4E1473C5-17B6-4533-B454-87EDE00182FE}" destId="{E8E33E4E-1435-4FDF-838B-DED7D31B77E4}" srcOrd="0" destOrd="0" presId="urn:microsoft.com/office/officeart/2018/2/layout/IconLabelList"/>
    <dgm:cxn modelId="{E84BB64F-98FA-4E57-9AAC-9697B2EDE72F}" type="presParOf" srcId="{4E1473C5-17B6-4533-B454-87EDE00182FE}" destId="{B445F687-7C13-4D7D-AD21-B003B745B273}" srcOrd="1" destOrd="0" presId="urn:microsoft.com/office/officeart/2018/2/layout/IconLabelList"/>
    <dgm:cxn modelId="{4CED9C7D-78AC-4B6A-B56F-AF2473DA7F27}" type="presParOf" srcId="{4E1473C5-17B6-4533-B454-87EDE00182FE}" destId="{7FD18EFB-647F-452F-B852-6FCB954783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0B1BB0-DD52-460D-87BF-24AAC7800FE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CF5A19-0D89-40B7-BDD4-EEDBD7FCD60D}">
      <dgm:prSet/>
      <dgm:spPr/>
      <dgm:t>
        <a:bodyPr/>
        <a:lstStyle/>
        <a:p>
          <a:r>
            <a:rPr lang="en-US"/>
            <a:t>Making</a:t>
          </a:r>
        </a:p>
      </dgm:t>
    </dgm:pt>
    <dgm:pt modelId="{450E3E5D-64A1-4863-A43B-56BB6B407F11}" type="parTrans" cxnId="{333F263E-C889-4780-A140-CAA7715231B4}">
      <dgm:prSet/>
      <dgm:spPr/>
      <dgm:t>
        <a:bodyPr/>
        <a:lstStyle/>
        <a:p>
          <a:endParaRPr lang="en-US"/>
        </a:p>
      </dgm:t>
    </dgm:pt>
    <dgm:pt modelId="{6B1C0757-C4DE-4362-8B73-163937BD20A2}" type="sibTrans" cxnId="{333F263E-C889-4780-A140-CAA7715231B4}">
      <dgm:prSet/>
      <dgm:spPr/>
      <dgm:t>
        <a:bodyPr/>
        <a:lstStyle/>
        <a:p>
          <a:endParaRPr lang="en-US"/>
        </a:p>
      </dgm:t>
    </dgm:pt>
    <dgm:pt modelId="{BB9C054B-9FCC-480E-A586-8A8C82D76AE0}">
      <dgm:prSet/>
      <dgm:spPr/>
      <dgm:t>
        <a:bodyPr/>
        <a:lstStyle/>
        <a:p>
          <a:r>
            <a:rPr lang="en-US"/>
            <a:t>Making an environment between car system and human.</a:t>
          </a:r>
        </a:p>
      </dgm:t>
    </dgm:pt>
    <dgm:pt modelId="{3B5AC201-BA86-4B73-A608-50B846EC94B3}" type="parTrans" cxnId="{F6D37F16-7B39-4BDE-89CF-9E4C2D33808C}">
      <dgm:prSet/>
      <dgm:spPr/>
      <dgm:t>
        <a:bodyPr/>
        <a:lstStyle/>
        <a:p>
          <a:endParaRPr lang="en-US"/>
        </a:p>
      </dgm:t>
    </dgm:pt>
    <dgm:pt modelId="{A43BD8C8-6357-4804-8C0B-00DD66629C07}" type="sibTrans" cxnId="{F6D37F16-7B39-4BDE-89CF-9E4C2D33808C}">
      <dgm:prSet/>
      <dgm:spPr/>
      <dgm:t>
        <a:bodyPr/>
        <a:lstStyle/>
        <a:p>
          <a:endParaRPr lang="en-US"/>
        </a:p>
      </dgm:t>
    </dgm:pt>
    <dgm:pt modelId="{E146DE70-D2F7-4DF9-AD2B-673D689AEDFC}">
      <dgm:prSet/>
      <dgm:spPr/>
      <dgm:t>
        <a:bodyPr/>
        <a:lstStyle/>
        <a:p>
          <a:r>
            <a:rPr lang="en-US"/>
            <a:t>Using</a:t>
          </a:r>
        </a:p>
      </dgm:t>
    </dgm:pt>
    <dgm:pt modelId="{8BD2E8A6-39D3-4B78-B822-D4F33149CEA0}" type="parTrans" cxnId="{F1BABE8B-0D31-4DE0-9974-D6188DEFE861}">
      <dgm:prSet/>
      <dgm:spPr/>
      <dgm:t>
        <a:bodyPr/>
        <a:lstStyle/>
        <a:p>
          <a:endParaRPr lang="en-US"/>
        </a:p>
      </dgm:t>
    </dgm:pt>
    <dgm:pt modelId="{CB3BB8C5-47E2-4671-90E5-716B7E105769}" type="sibTrans" cxnId="{F1BABE8B-0D31-4DE0-9974-D6188DEFE861}">
      <dgm:prSet/>
      <dgm:spPr/>
      <dgm:t>
        <a:bodyPr/>
        <a:lstStyle/>
        <a:p>
          <a:endParaRPr lang="en-US"/>
        </a:p>
      </dgm:t>
    </dgm:pt>
    <dgm:pt modelId="{3549A5AB-CE69-4F7A-A5DA-2849126AA76F}">
      <dgm:prSet/>
      <dgm:spPr/>
      <dgm:t>
        <a:bodyPr/>
        <a:lstStyle/>
        <a:p>
          <a:r>
            <a:rPr lang="en-US"/>
            <a:t>Using Tilt sensors.</a:t>
          </a:r>
        </a:p>
      </dgm:t>
    </dgm:pt>
    <dgm:pt modelId="{925586F4-7C20-4037-864D-56EE782582D8}" type="parTrans" cxnId="{C0E114DD-4BFB-485C-9D2A-DA37F58486F3}">
      <dgm:prSet/>
      <dgm:spPr/>
      <dgm:t>
        <a:bodyPr/>
        <a:lstStyle/>
        <a:p>
          <a:endParaRPr lang="en-US"/>
        </a:p>
      </dgm:t>
    </dgm:pt>
    <dgm:pt modelId="{095E6DCC-17CA-470B-9DCD-BFA10F34187D}" type="sibTrans" cxnId="{C0E114DD-4BFB-485C-9D2A-DA37F58486F3}">
      <dgm:prSet/>
      <dgm:spPr/>
      <dgm:t>
        <a:bodyPr/>
        <a:lstStyle/>
        <a:p>
          <a:endParaRPr lang="en-US"/>
        </a:p>
      </dgm:t>
    </dgm:pt>
    <dgm:pt modelId="{1C1EC61B-430E-4752-A8AB-77F2B7DC81D7}">
      <dgm:prSet/>
      <dgm:spPr/>
      <dgm:t>
        <a:bodyPr/>
        <a:lstStyle/>
        <a:p>
          <a:r>
            <a:rPr lang="en-US"/>
            <a:t>Providing</a:t>
          </a:r>
        </a:p>
      </dgm:t>
    </dgm:pt>
    <dgm:pt modelId="{DE943E18-D38C-45DF-BBFC-D32916103774}" type="parTrans" cxnId="{6C615BA4-AE74-463C-9175-1165BA31875F}">
      <dgm:prSet/>
      <dgm:spPr/>
      <dgm:t>
        <a:bodyPr/>
        <a:lstStyle/>
        <a:p>
          <a:endParaRPr lang="en-US"/>
        </a:p>
      </dgm:t>
    </dgm:pt>
    <dgm:pt modelId="{841692D4-CEE0-49E7-82DE-CDA086A80A75}" type="sibTrans" cxnId="{6C615BA4-AE74-463C-9175-1165BA31875F}">
      <dgm:prSet/>
      <dgm:spPr/>
      <dgm:t>
        <a:bodyPr/>
        <a:lstStyle/>
        <a:p>
          <a:endParaRPr lang="en-US"/>
        </a:p>
      </dgm:t>
    </dgm:pt>
    <dgm:pt modelId="{9E9A6A5E-7F17-4602-A3B2-EFBFEB608360}">
      <dgm:prSet/>
      <dgm:spPr/>
      <dgm:t>
        <a:bodyPr/>
        <a:lstStyle/>
        <a:p>
          <a:r>
            <a:rPr lang="en-US"/>
            <a:t>Providing call cancellation if the condition is not critical.</a:t>
          </a:r>
        </a:p>
      </dgm:t>
    </dgm:pt>
    <dgm:pt modelId="{38E325FD-5DB5-47E1-A3E4-4F63E79149C1}" type="parTrans" cxnId="{E172B02A-312E-4A19-9BEA-0D0B972B3335}">
      <dgm:prSet/>
      <dgm:spPr/>
      <dgm:t>
        <a:bodyPr/>
        <a:lstStyle/>
        <a:p>
          <a:endParaRPr lang="en-US"/>
        </a:p>
      </dgm:t>
    </dgm:pt>
    <dgm:pt modelId="{CC49B018-5FC7-4B1B-89A8-92E90FE9E7E4}" type="sibTrans" cxnId="{E172B02A-312E-4A19-9BEA-0D0B972B3335}">
      <dgm:prSet/>
      <dgm:spPr/>
      <dgm:t>
        <a:bodyPr/>
        <a:lstStyle/>
        <a:p>
          <a:endParaRPr lang="en-US"/>
        </a:p>
      </dgm:t>
    </dgm:pt>
    <dgm:pt modelId="{A9540BEF-330C-41BC-BFBC-A504EA308B1B}" type="pres">
      <dgm:prSet presAssocID="{670B1BB0-DD52-460D-87BF-24AAC7800FEC}" presName="Name0" presStyleCnt="0">
        <dgm:presLayoutVars>
          <dgm:dir/>
          <dgm:animLvl val="lvl"/>
          <dgm:resizeHandles val="exact"/>
        </dgm:presLayoutVars>
      </dgm:prSet>
      <dgm:spPr/>
    </dgm:pt>
    <dgm:pt modelId="{82A6BAC3-EF6F-4666-BA6C-9FB2B4C9DCC2}" type="pres">
      <dgm:prSet presAssocID="{FACF5A19-0D89-40B7-BDD4-EEDBD7FCD60D}" presName="linNode" presStyleCnt="0"/>
      <dgm:spPr/>
    </dgm:pt>
    <dgm:pt modelId="{9D75024F-1173-4E24-86BF-6539812DB388}" type="pres">
      <dgm:prSet presAssocID="{FACF5A19-0D89-40B7-BDD4-EEDBD7FCD60D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BC9D5E17-30D4-405B-AE7A-B9DA7E9454AD}" type="pres">
      <dgm:prSet presAssocID="{FACF5A19-0D89-40B7-BDD4-EEDBD7FCD60D}" presName="descendantText" presStyleLbl="alignAccFollowNode1" presStyleIdx="0" presStyleCnt="3">
        <dgm:presLayoutVars>
          <dgm:bulletEnabled/>
        </dgm:presLayoutVars>
      </dgm:prSet>
      <dgm:spPr/>
    </dgm:pt>
    <dgm:pt modelId="{6D5301BA-8262-4056-B0CB-7D8589E5F562}" type="pres">
      <dgm:prSet presAssocID="{6B1C0757-C4DE-4362-8B73-163937BD20A2}" presName="sp" presStyleCnt="0"/>
      <dgm:spPr/>
    </dgm:pt>
    <dgm:pt modelId="{43D3F206-6D1C-4B92-B82A-B6E8459CBB11}" type="pres">
      <dgm:prSet presAssocID="{E146DE70-D2F7-4DF9-AD2B-673D689AEDFC}" presName="linNode" presStyleCnt="0"/>
      <dgm:spPr/>
    </dgm:pt>
    <dgm:pt modelId="{08084648-4072-4EB0-98CB-B59118778E7D}" type="pres">
      <dgm:prSet presAssocID="{E146DE70-D2F7-4DF9-AD2B-673D689AEDFC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FE30C53F-9942-45E9-B817-E00C59655772}" type="pres">
      <dgm:prSet presAssocID="{E146DE70-D2F7-4DF9-AD2B-673D689AEDFC}" presName="descendantText" presStyleLbl="alignAccFollowNode1" presStyleIdx="1" presStyleCnt="3">
        <dgm:presLayoutVars>
          <dgm:bulletEnabled/>
        </dgm:presLayoutVars>
      </dgm:prSet>
      <dgm:spPr/>
    </dgm:pt>
    <dgm:pt modelId="{D1D0115F-625E-49D6-8611-D231CC9CC4F4}" type="pres">
      <dgm:prSet presAssocID="{CB3BB8C5-47E2-4671-90E5-716B7E105769}" presName="sp" presStyleCnt="0"/>
      <dgm:spPr/>
    </dgm:pt>
    <dgm:pt modelId="{30956295-BDC4-4FAD-9F01-ED04A760379D}" type="pres">
      <dgm:prSet presAssocID="{1C1EC61B-430E-4752-A8AB-77F2B7DC81D7}" presName="linNode" presStyleCnt="0"/>
      <dgm:spPr/>
    </dgm:pt>
    <dgm:pt modelId="{CEB55DF6-4A49-4E90-8DCB-5543C484C688}" type="pres">
      <dgm:prSet presAssocID="{1C1EC61B-430E-4752-A8AB-77F2B7DC81D7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27B3944A-88A7-4AA1-AAD6-2A29961A7DA8}" type="pres">
      <dgm:prSet presAssocID="{1C1EC61B-430E-4752-A8AB-77F2B7DC81D7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F6D37F16-7B39-4BDE-89CF-9E4C2D33808C}" srcId="{FACF5A19-0D89-40B7-BDD4-EEDBD7FCD60D}" destId="{BB9C054B-9FCC-480E-A586-8A8C82D76AE0}" srcOrd="0" destOrd="0" parTransId="{3B5AC201-BA86-4B73-A608-50B846EC94B3}" sibTransId="{A43BD8C8-6357-4804-8C0B-00DD66629C07}"/>
    <dgm:cxn modelId="{E172B02A-312E-4A19-9BEA-0D0B972B3335}" srcId="{1C1EC61B-430E-4752-A8AB-77F2B7DC81D7}" destId="{9E9A6A5E-7F17-4602-A3B2-EFBFEB608360}" srcOrd="0" destOrd="0" parTransId="{38E325FD-5DB5-47E1-A3E4-4F63E79149C1}" sibTransId="{CC49B018-5FC7-4B1B-89A8-92E90FE9E7E4}"/>
    <dgm:cxn modelId="{40B6282D-8ED8-4766-A00D-E4C53C0DD2E3}" type="presOf" srcId="{9E9A6A5E-7F17-4602-A3B2-EFBFEB608360}" destId="{27B3944A-88A7-4AA1-AAD6-2A29961A7DA8}" srcOrd="0" destOrd="0" presId="urn:microsoft.com/office/officeart/2016/7/layout/VerticalSolidActionList"/>
    <dgm:cxn modelId="{229CF930-1276-4113-9EB5-14724A2CB1B3}" type="presOf" srcId="{E146DE70-D2F7-4DF9-AD2B-673D689AEDFC}" destId="{08084648-4072-4EB0-98CB-B59118778E7D}" srcOrd="0" destOrd="0" presId="urn:microsoft.com/office/officeart/2016/7/layout/VerticalSolidActionList"/>
    <dgm:cxn modelId="{333F263E-C889-4780-A140-CAA7715231B4}" srcId="{670B1BB0-DD52-460D-87BF-24AAC7800FEC}" destId="{FACF5A19-0D89-40B7-BDD4-EEDBD7FCD60D}" srcOrd="0" destOrd="0" parTransId="{450E3E5D-64A1-4863-A43B-56BB6B407F11}" sibTransId="{6B1C0757-C4DE-4362-8B73-163937BD20A2}"/>
    <dgm:cxn modelId="{E24F696A-96EF-4699-906C-08DC5DBA79A4}" type="presOf" srcId="{3549A5AB-CE69-4F7A-A5DA-2849126AA76F}" destId="{FE30C53F-9942-45E9-B817-E00C59655772}" srcOrd="0" destOrd="0" presId="urn:microsoft.com/office/officeart/2016/7/layout/VerticalSolidActionList"/>
    <dgm:cxn modelId="{558A946C-FF23-42C7-A7F5-A08E7084E070}" type="presOf" srcId="{1C1EC61B-430E-4752-A8AB-77F2B7DC81D7}" destId="{CEB55DF6-4A49-4E90-8DCB-5543C484C688}" srcOrd="0" destOrd="0" presId="urn:microsoft.com/office/officeart/2016/7/layout/VerticalSolidActionList"/>
    <dgm:cxn modelId="{F1BABE8B-0D31-4DE0-9974-D6188DEFE861}" srcId="{670B1BB0-DD52-460D-87BF-24AAC7800FEC}" destId="{E146DE70-D2F7-4DF9-AD2B-673D689AEDFC}" srcOrd="1" destOrd="0" parTransId="{8BD2E8A6-39D3-4B78-B822-D4F33149CEA0}" sibTransId="{CB3BB8C5-47E2-4671-90E5-716B7E105769}"/>
    <dgm:cxn modelId="{3D0A67A2-A8AB-44D6-9706-7E8BFE5E384D}" type="presOf" srcId="{BB9C054B-9FCC-480E-A586-8A8C82D76AE0}" destId="{BC9D5E17-30D4-405B-AE7A-B9DA7E9454AD}" srcOrd="0" destOrd="0" presId="urn:microsoft.com/office/officeart/2016/7/layout/VerticalSolidActionList"/>
    <dgm:cxn modelId="{6C615BA4-AE74-463C-9175-1165BA31875F}" srcId="{670B1BB0-DD52-460D-87BF-24AAC7800FEC}" destId="{1C1EC61B-430E-4752-A8AB-77F2B7DC81D7}" srcOrd="2" destOrd="0" parTransId="{DE943E18-D38C-45DF-BBFC-D32916103774}" sibTransId="{841692D4-CEE0-49E7-82DE-CDA086A80A75}"/>
    <dgm:cxn modelId="{C54247B3-DBDC-41B8-A4F4-2D84385189B3}" type="presOf" srcId="{670B1BB0-DD52-460D-87BF-24AAC7800FEC}" destId="{A9540BEF-330C-41BC-BFBC-A504EA308B1B}" srcOrd="0" destOrd="0" presId="urn:microsoft.com/office/officeart/2016/7/layout/VerticalSolidActionList"/>
    <dgm:cxn modelId="{C0E114DD-4BFB-485C-9D2A-DA37F58486F3}" srcId="{E146DE70-D2F7-4DF9-AD2B-673D689AEDFC}" destId="{3549A5AB-CE69-4F7A-A5DA-2849126AA76F}" srcOrd="0" destOrd="0" parTransId="{925586F4-7C20-4037-864D-56EE782582D8}" sibTransId="{095E6DCC-17CA-470B-9DCD-BFA10F34187D}"/>
    <dgm:cxn modelId="{48FB6FFE-2B14-486C-AAC4-DBEA8BE621FD}" type="presOf" srcId="{FACF5A19-0D89-40B7-BDD4-EEDBD7FCD60D}" destId="{9D75024F-1173-4E24-86BF-6539812DB388}" srcOrd="0" destOrd="0" presId="urn:microsoft.com/office/officeart/2016/7/layout/VerticalSolidActionList"/>
    <dgm:cxn modelId="{9070D451-3319-4BF7-A531-9EBE87E925C1}" type="presParOf" srcId="{A9540BEF-330C-41BC-BFBC-A504EA308B1B}" destId="{82A6BAC3-EF6F-4666-BA6C-9FB2B4C9DCC2}" srcOrd="0" destOrd="0" presId="urn:microsoft.com/office/officeart/2016/7/layout/VerticalSolidActionList"/>
    <dgm:cxn modelId="{39CC0905-F372-45A6-BBCB-B0BE535F054A}" type="presParOf" srcId="{82A6BAC3-EF6F-4666-BA6C-9FB2B4C9DCC2}" destId="{9D75024F-1173-4E24-86BF-6539812DB388}" srcOrd="0" destOrd="0" presId="urn:microsoft.com/office/officeart/2016/7/layout/VerticalSolidActionList"/>
    <dgm:cxn modelId="{D7D17F5D-EED7-4B8B-AA93-EAF84ECE9153}" type="presParOf" srcId="{82A6BAC3-EF6F-4666-BA6C-9FB2B4C9DCC2}" destId="{BC9D5E17-30D4-405B-AE7A-B9DA7E9454AD}" srcOrd="1" destOrd="0" presId="urn:microsoft.com/office/officeart/2016/7/layout/VerticalSolidActionList"/>
    <dgm:cxn modelId="{7EF54807-D487-4012-846C-6E31113CACD3}" type="presParOf" srcId="{A9540BEF-330C-41BC-BFBC-A504EA308B1B}" destId="{6D5301BA-8262-4056-B0CB-7D8589E5F562}" srcOrd="1" destOrd="0" presId="urn:microsoft.com/office/officeart/2016/7/layout/VerticalSolidActionList"/>
    <dgm:cxn modelId="{2C71787B-0C1A-4ED1-84DD-85FA1628850F}" type="presParOf" srcId="{A9540BEF-330C-41BC-BFBC-A504EA308B1B}" destId="{43D3F206-6D1C-4B92-B82A-B6E8459CBB11}" srcOrd="2" destOrd="0" presId="urn:microsoft.com/office/officeart/2016/7/layout/VerticalSolidActionList"/>
    <dgm:cxn modelId="{B8D2FEAA-3E57-4900-BE80-81F76A77B66E}" type="presParOf" srcId="{43D3F206-6D1C-4B92-B82A-B6E8459CBB11}" destId="{08084648-4072-4EB0-98CB-B59118778E7D}" srcOrd="0" destOrd="0" presId="urn:microsoft.com/office/officeart/2016/7/layout/VerticalSolidActionList"/>
    <dgm:cxn modelId="{7B7A3294-4F3D-4534-BF63-9D91BF1962B4}" type="presParOf" srcId="{43D3F206-6D1C-4B92-B82A-B6E8459CBB11}" destId="{FE30C53F-9942-45E9-B817-E00C59655772}" srcOrd="1" destOrd="0" presId="urn:microsoft.com/office/officeart/2016/7/layout/VerticalSolidActionList"/>
    <dgm:cxn modelId="{A4BA0A15-E9B9-41E9-AF20-60020556D3C8}" type="presParOf" srcId="{A9540BEF-330C-41BC-BFBC-A504EA308B1B}" destId="{D1D0115F-625E-49D6-8611-D231CC9CC4F4}" srcOrd="3" destOrd="0" presId="urn:microsoft.com/office/officeart/2016/7/layout/VerticalSolidActionList"/>
    <dgm:cxn modelId="{A3F36DF1-3491-49AC-8155-86255BA38C58}" type="presParOf" srcId="{A9540BEF-330C-41BC-BFBC-A504EA308B1B}" destId="{30956295-BDC4-4FAD-9F01-ED04A760379D}" srcOrd="4" destOrd="0" presId="urn:microsoft.com/office/officeart/2016/7/layout/VerticalSolidActionList"/>
    <dgm:cxn modelId="{5908E15F-E474-4C96-96DE-BA2A00C3CE29}" type="presParOf" srcId="{30956295-BDC4-4FAD-9F01-ED04A760379D}" destId="{CEB55DF6-4A49-4E90-8DCB-5543C484C688}" srcOrd="0" destOrd="0" presId="urn:microsoft.com/office/officeart/2016/7/layout/VerticalSolidActionList"/>
    <dgm:cxn modelId="{8FF3291F-AE45-4384-8CD6-E4A057D5C358}" type="presParOf" srcId="{30956295-BDC4-4FAD-9F01-ED04A760379D}" destId="{27B3944A-88A7-4AA1-AAD6-2A29961A7DA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1A770B-633B-4A0B-B66F-8D65475FCE5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610692-FE53-4340-B7CE-D6ACDB58CB86}">
      <dgm:prSet/>
      <dgm:spPr/>
      <dgm:t>
        <a:bodyPr/>
        <a:lstStyle/>
        <a:p>
          <a:r>
            <a:rPr lang="en-US"/>
            <a:t>The major problem with every system is that they do not wait for cancellation if the human's condition is not critical.</a:t>
          </a:r>
        </a:p>
      </dgm:t>
    </dgm:pt>
    <dgm:pt modelId="{4B818B2F-D6F9-49B8-A204-424E2030F22C}" type="parTrans" cxnId="{4FD7C138-FF94-4A18-929A-A79E85393C79}">
      <dgm:prSet/>
      <dgm:spPr/>
      <dgm:t>
        <a:bodyPr/>
        <a:lstStyle/>
        <a:p>
          <a:endParaRPr lang="en-US"/>
        </a:p>
      </dgm:t>
    </dgm:pt>
    <dgm:pt modelId="{B4B79BFB-5C41-475F-AE15-CEB1CC12A94C}" type="sibTrans" cxnId="{4FD7C138-FF94-4A18-929A-A79E85393C79}">
      <dgm:prSet/>
      <dgm:spPr/>
      <dgm:t>
        <a:bodyPr/>
        <a:lstStyle/>
        <a:p>
          <a:endParaRPr lang="en-US"/>
        </a:p>
      </dgm:t>
    </dgm:pt>
    <dgm:pt modelId="{982AB540-A1FA-425F-896B-5E8E3A4A23EA}">
      <dgm:prSet/>
      <dgm:spPr/>
      <dgm:t>
        <a:bodyPr/>
        <a:lstStyle/>
        <a:p>
          <a:r>
            <a:rPr lang="en-US"/>
            <a:t>These systems detect fall-related data, such as engine vibrations in an old car and decreases in acceleration due to brake application, which are not an accident states.</a:t>
          </a:r>
        </a:p>
      </dgm:t>
    </dgm:pt>
    <dgm:pt modelId="{77B70124-C14E-47CC-B5C1-4D846CD0A69A}" type="parTrans" cxnId="{0077C178-BAEC-4EB0-9DB1-1686E1FC90C9}">
      <dgm:prSet/>
      <dgm:spPr/>
      <dgm:t>
        <a:bodyPr/>
        <a:lstStyle/>
        <a:p>
          <a:endParaRPr lang="en-US"/>
        </a:p>
      </dgm:t>
    </dgm:pt>
    <dgm:pt modelId="{41486DC1-01A2-4D63-88FA-76ECFAC5EE58}" type="sibTrans" cxnId="{0077C178-BAEC-4EB0-9DB1-1686E1FC90C9}">
      <dgm:prSet/>
      <dgm:spPr/>
      <dgm:t>
        <a:bodyPr/>
        <a:lstStyle/>
        <a:p>
          <a:endParaRPr lang="en-US"/>
        </a:p>
      </dgm:t>
    </dgm:pt>
    <dgm:pt modelId="{741E36F0-85F0-4B7D-A587-FF6BE94390E0}" type="pres">
      <dgm:prSet presAssocID="{9A1A770B-633B-4A0B-B66F-8D65475FCE5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435A00-F2AA-4968-9CC8-14CAB1EF514A}" type="pres">
      <dgm:prSet presAssocID="{5A610692-FE53-4340-B7CE-D6ACDB58CB86}" presName="hierRoot1" presStyleCnt="0"/>
      <dgm:spPr/>
    </dgm:pt>
    <dgm:pt modelId="{CCAFD787-25D3-41F0-A66C-05B6AA01BFEB}" type="pres">
      <dgm:prSet presAssocID="{5A610692-FE53-4340-B7CE-D6ACDB58CB86}" presName="composite" presStyleCnt="0"/>
      <dgm:spPr/>
    </dgm:pt>
    <dgm:pt modelId="{BD5E7659-629F-49E9-B22A-3A43D1DD4653}" type="pres">
      <dgm:prSet presAssocID="{5A610692-FE53-4340-B7CE-D6ACDB58CB86}" presName="background" presStyleLbl="node0" presStyleIdx="0" presStyleCnt="2"/>
      <dgm:spPr/>
    </dgm:pt>
    <dgm:pt modelId="{E61BB354-0788-4EED-80F0-B42139AEF85F}" type="pres">
      <dgm:prSet presAssocID="{5A610692-FE53-4340-B7CE-D6ACDB58CB86}" presName="text" presStyleLbl="fgAcc0" presStyleIdx="0" presStyleCnt="2">
        <dgm:presLayoutVars>
          <dgm:chPref val="3"/>
        </dgm:presLayoutVars>
      </dgm:prSet>
      <dgm:spPr/>
    </dgm:pt>
    <dgm:pt modelId="{63A3FA63-123E-4DC0-9963-1EB6BC83FE3B}" type="pres">
      <dgm:prSet presAssocID="{5A610692-FE53-4340-B7CE-D6ACDB58CB86}" presName="hierChild2" presStyleCnt="0"/>
      <dgm:spPr/>
    </dgm:pt>
    <dgm:pt modelId="{26FBB17B-EA60-4E9C-8DA2-7668552E708C}" type="pres">
      <dgm:prSet presAssocID="{982AB540-A1FA-425F-896B-5E8E3A4A23EA}" presName="hierRoot1" presStyleCnt="0"/>
      <dgm:spPr/>
    </dgm:pt>
    <dgm:pt modelId="{57A3ACCF-177C-4A52-A48E-37C94BDF5258}" type="pres">
      <dgm:prSet presAssocID="{982AB540-A1FA-425F-896B-5E8E3A4A23EA}" presName="composite" presStyleCnt="0"/>
      <dgm:spPr/>
    </dgm:pt>
    <dgm:pt modelId="{06539E7E-797B-4A01-BB5C-00E7C4700E8A}" type="pres">
      <dgm:prSet presAssocID="{982AB540-A1FA-425F-896B-5E8E3A4A23EA}" presName="background" presStyleLbl="node0" presStyleIdx="1" presStyleCnt="2"/>
      <dgm:spPr/>
    </dgm:pt>
    <dgm:pt modelId="{D6882E39-1E6A-47DC-A304-C6D5600FD329}" type="pres">
      <dgm:prSet presAssocID="{982AB540-A1FA-425F-896B-5E8E3A4A23EA}" presName="text" presStyleLbl="fgAcc0" presStyleIdx="1" presStyleCnt="2">
        <dgm:presLayoutVars>
          <dgm:chPref val="3"/>
        </dgm:presLayoutVars>
      </dgm:prSet>
      <dgm:spPr/>
    </dgm:pt>
    <dgm:pt modelId="{BBB40D3A-E357-4A7E-94BA-0A9328ED009E}" type="pres">
      <dgm:prSet presAssocID="{982AB540-A1FA-425F-896B-5E8E3A4A23EA}" presName="hierChild2" presStyleCnt="0"/>
      <dgm:spPr/>
    </dgm:pt>
  </dgm:ptLst>
  <dgm:cxnLst>
    <dgm:cxn modelId="{4FD7C138-FF94-4A18-929A-A79E85393C79}" srcId="{9A1A770B-633B-4A0B-B66F-8D65475FCE57}" destId="{5A610692-FE53-4340-B7CE-D6ACDB58CB86}" srcOrd="0" destOrd="0" parTransId="{4B818B2F-D6F9-49B8-A204-424E2030F22C}" sibTransId="{B4B79BFB-5C41-475F-AE15-CEB1CC12A94C}"/>
    <dgm:cxn modelId="{F9F3E852-5CB3-400B-9B43-CC9146AD8409}" type="presOf" srcId="{5A610692-FE53-4340-B7CE-D6ACDB58CB86}" destId="{E61BB354-0788-4EED-80F0-B42139AEF85F}" srcOrd="0" destOrd="0" presId="urn:microsoft.com/office/officeart/2005/8/layout/hierarchy1"/>
    <dgm:cxn modelId="{0077C178-BAEC-4EB0-9DB1-1686E1FC90C9}" srcId="{9A1A770B-633B-4A0B-B66F-8D65475FCE57}" destId="{982AB540-A1FA-425F-896B-5E8E3A4A23EA}" srcOrd="1" destOrd="0" parTransId="{77B70124-C14E-47CC-B5C1-4D846CD0A69A}" sibTransId="{41486DC1-01A2-4D63-88FA-76ECFAC5EE58}"/>
    <dgm:cxn modelId="{D673D4B6-F189-4D5F-A7BE-D2758C6D6AAC}" type="presOf" srcId="{9A1A770B-633B-4A0B-B66F-8D65475FCE57}" destId="{741E36F0-85F0-4B7D-A587-FF6BE94390E0}" srcOrd="0" destOrd="0" presId="urn:microsoft.com/office/officeart/2005/8/layout/hierarchy1"/>
    <dgm:cxn modelId="{A9F133B9-5FA9-4F66-A1AB-B1E16D51235D}" type="presOf" srcId="{982AB540-A1FA-425F-896B-5E8E3A4A23EA}" destId="{D6882E39-1E6A-47DC-A304-C6D5600FD329}" srcOrd="0" destOrd="0" presId="urn:microsoft.com/office/officeart/2005/8/layout/hierarchy1"/>
    <dgm:cxn modelId="{BBEBA7D1-60D7-40C7-9C93-364F4F783118}" type="presParOf" srcId="{741E36F0-85F0-4B7D-A587-FF6BE94390E0}" destId="{47435A00-F2AA-4968-9CC8-14CAB1EF514A}" srcOrd="0" destOrd="0" presId="urn:microsoft.com/office/officeart/2005/8/layout/hierarchy1"/>
    <dgm:cxn modelId="{313270AF-6E4F-462B-A239-BADB97D14C47}" type="presParOf" srcId="{47435A00-F2AA-4968-9CC8-14CAB1EF514A}" destId="{CCAFD787-25D3-41F0-A66C-05B6AA01BFEB}" srcOrd="0" destOrd="0" presId="urn:microsoft.com/office/officeart/2005/8/layout/hierarchy1"/>
    <dgm:cxn modelId="{B9E5F87C-871C-4521-929A-532A425BA725}" type="presParOf" srcId="{CCAFD787-25D3-41F0-A66C-05B6AA01BFEB}" destId="{BD5E7659-629F-49E9-B22A-3A43D1DD4653}" srcOrd="0" destOrd="0" presId="urn:microsoft.com/office/officeart/2005/8/layout/hierarchy1"/>
    <dgm:cxn modelId="{174CF7B5-8E46-4BD6-9C30-47D0BCABC1CF}" type="presParOf" srcId="{CCAFD787-25D3-41F0-A66C-05B6AA01BFEB}" destId="{E61BB354-0788-4EED-80F0-B42139AEF85F}" srcOrd="1" destOrd="0" presId="urn:microsoft.com/office/officeart/2005/8/layout/hierarchy1"/>
    <dgm:cxn modelId="{9E44C42B-55C1-4BE9-96CD-622C563D7809}" type="presParOf" srcId="{47435A00-F2AA-4968-9CC8-14CAB1EF514A}" destId="{63A3FA63-123E-4DC0-9963-1EB6BC83FE3B}" srcOrd="1" destOrd="0" presId="urn:microsoft.com/office/officeart/2005/8/layout/hierarchy1"/>
    <dgm:cxn modelId="{53AE93BB-1908-4F6E-81A6-FECC35C62B10}" type="presParOf" srcId="{741E36F0-85F0-4B7D-A587-FF6BE94390E0}" destId="{26FBB17B-EA60-4E9C-8DA2-7668552E708C}" srcOrd="1" destOrd="0" presId="urn:microsoft.com/office/officeart/2005/8/layout/hierarchy1"/>
    <dgm:cxn modelId="{E1AD188D-7C9C-449C-8926-B71512BD7112}" type="presParOf" srcId="{26FBB17B-EA60-4E9C-8DA2-7668552E708C}" destId="{57A3ACCF-177C-4A52-A48E-37C94BDF5258}" srcOrd="0" destOrd="0" presId="urn:microsoft.com/office/officeart/2005/8/layout/hierarchy1"/>
    <dgm:cxn modelId="{869E49D9-1704-4979-8A0E-553C5863B951}" type="presParOf" srcId="{57A3ACCF-177C-4A52-A48E-37C94BDF5258}" destId="{06539E7E-797B-4A01-BB5C-00E7C4700E8A}" srcOrd="0" destOrd="0" presId="urn:microsoft.com/office/officeart/2005/8/layout/hierarchy1"/>
    <dgm:cxn modelId="{296ED2D0-F304-493B-86B8-B759F6858299}" type="presParOf" srcId="{57A3ACCF-177C-4A52-A48E-37C94BDF5258}" destId="{D6882E39-1E6A-47DC-A304-C6D5600FD329}" srcOrd="1" destOrd="0" presId="urn:microsoft.com/office/officeart/2005/8/layout/hierarchy1"/>
    <dgm:cxn modelId="{14F52F04-90F4-445E-A8B8-129FFFA42109}" type="presParOf" srcId="{26FBB17B-EA60-4E9C-8DA2-7668552E708C}" destId="{BBB40D3A-E357-4A7E-94BA-0A9328ED009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89751D-6EB0-4865-9F54-BA4AF321A15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D3543E-5313-4519-AF48-348116BF2696}">
      <dgm:prSet/>
      <dgm:spPr/>
      <dgm:t>
        <a:bodyPr/>
        <a:lstStyle/>
        <a:p>
          <a:r>
            <a:rPr lang="en-US"/>
            <a:t>Attaching 2 more sensors(1. Tilt sensor 2.Noise detector ) which increase the efficiency of system.</a:t>
          </a:r>
        </a:p>
      </dgm:t>
    </dgm:pt>
    <dgm:pt modelId="{A3A9C512-8FB0-402E-9123-47835BC1A8A5}" type="parTrans" cxnId="{AEECC522-2991-47F3-9265-8976561E4E95}">
      <dgm:prSet/>
      <dgm:spPr/>
      <dgm:t>
        <a:bodyPr/>
        <a:lstStyle/>
        <a:p>
          <a:endParaRPr lang="en-US"/>
        </a:p>
      </dgm:t>
    </dgm:pt>
    <dgm:pt modelId="{3F61A08F-3777-4113-8030-23D033E6CBAD}" type="sibTrans" cxnId="{AEECC522-2991-47F3-9265-8976561E4E95}">
      <dgm:prSet/>
      <dgm:spPr/>
      <dgm:t>
        <a:bodyPr/>
        <a:lstStyle/>
        <a:p>
          <a:endParaRPr lang="en-US"/>
        </a:p>
      </dgm:t>
    </dgm:pt>
    <dgm:pt modelId="{B7E95D19-AC3B-4A2D-B3A4-4FDBE6505A57}">
      <dgm:prSet/>
      <dgm:spPr/>
      <dgm:t>
        <a:bodyPr/>
        <a:lstStyle/>
        <a:p>
          <a:r>
            <a:rPr lang="en-US"/>
            <a:t>Automatic Call or message will be canceled if human wants to cancel. </a:t>
          </a:r>
        </a:p>
      </dgm:t>
    </dgm:pt>
    <dgm:pt modelId="{E19BE1B8-73E5-4BE8-8188-B7472841E26F}" type="parTrans" cxnId="{1F768AB9-F84D-4C3C-B463-B6694B4E2EE2}">
      <dgm:prSet/>
      <dgm:spPr/>
      <dgm:t>
        <a:bodyPr/>
        <a:lstStyle/>
        <a:p>
          <a:endParaRPr lang="en-US"/>
        </a:p>
      </dgm:t>
    </dgm:pt>
    <dgm:pt modelId="{94221AFC-8E7A-4632-8E7E-C4B06B3A042C}" type="sibTrans" cxnId="{1F768AB9-F84D-4C3C-B463-B6694B4E2EE2}">
      <dgm:prSet/>
      <dgm:spPr/>
      <dgm:t>
        <a:bodyPr/>
        <a:lstStyle/>
        <a:p>
          <a:endParaRPr lang="en-US"/>
        </a:p>
      </dgm:t>
    </dgm:pt>
    <dgm:pt modelId="{E3C3A7D1-6D8B-4E56-AB07-9BE5FFE1C3E4}" type="pres">
      <dgm:prSet presAssocID="{C289751D-6EB0-4865-9F54-BA4AF321A15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05DF7EE-E4E1-434F-841E-B73DB22BB006}" type="pres">
      <dgm:prSet presAssocID="{9DD3543E-5313-4519-AF48-348116BF2696}" presName="hierRoot1" presStyleCnt="0"/>
      <dgm:spPr/>
    </dgm:pt>
    <dgm:pt modelId="{93862CA8-F115-4950-BD42-2754FC1CF862}" type="pres">
      <dgm:prSet presAssocID="{9DD3543E-5313-4519-AF48-348116BF2696}" presName="composite" presStyleCnt="0"/>
      <dgm:spPr/>
    </dgm:pt>
    <dgm:pt modelId="{3B5B43F0-00EA-4AAC-9842-CFAA13BFB6CF}" type="pres">
      <dgm:prSet presAssocID="{9DD3543E-5313-4519-AF48-348116BF2696}" presName="background" presStyleLbl="node0" presStyleIdx="0" presStyleCnt="2"/>
      <dgm:spPr/>
    </dgm:pt>
    <dgm:pt modelId="{38B39F3E-D96F-46CB-9234-0140CC7EC1F8}" type="pres">
      <dgm:prSet presAssocID="{9DD3543E-5313-4519-AF48-348116BF2696}" presName="text" presStyleLbl="fgAcc0" presStyleIdx="0" presStyleCnt="2">
        <dgm:presLayoutVars>
          <dgm:chPref val="3"/>
        </dgm:presLayoutVars>
      </dgm:prSet>
      <dgm:spPr/>
    </dgm:pt>
    <dgm:pt modelId="{B6C80A09-F7FD-4AA7-86B1-5AC1984EBE04}" type="pres">
      <dgm:prSet presAssocID="{9DD3543E-5313-4519-AF48-348116BF2696}" presName="hierChild2" presStyleCnt="0"/>
      <dgm:spPr/>
    </dgm:pt>
    <dgm:pt modelId="{AD39E5D8-E57E-4CDC-AF90-94BE4422ED89}" type="pres">
      <dgm:prSet presAssocID="{B7E95D19-AC3B-4A2D-B3A4-4FDBE6505A57}" presName="hierRoot1" presStyleCnt="0"/>
      <dgm:spPr/>
    </dgm:pt>
    <dgm:pt modelId="{5CECDC12-A208-4E3D-83B7-E3742256B8A3}" type="pres">
      <dgm:prSet presAssocID="{B7E95D19-AC3B-4A2D-B3A4-4FDBE6505A57}" presName="composite" presStyleCnt="0"/>
      <dgm:spPr/>
    </dgm:pt>
    <dgm:pt modelId="{001FD619-A216-42CD-9C3A-D2FCE6550321}" type="pres">
      <dgm:prSet presAssocID="{B7E95D19-AC3B-4A2D-B3A4-4FDBE6505A57}" presName="background" presStyleLbl="node0" presStyleIdx="1" presStyleCnt="2"/>
      <dgm:spPr/>
    </dgm:pt>
    <dgm:pt modelId="{87290EE9-19D8-4042-8A95-8FD407C26982}" type="pres">
      <dgm:prSet presAssocID="{B7E95D19-AC3B-4A2D-B3A4-4FDBE6505A57}" presName="text" presStyleLbl="fgAcc0" presStyleIdx="1" presStyleCnt="2">
        <dgm:presLayoutVars>
          <dgm:chPref val="3"/>
        </dgm:presLayoutVars>
      </dgm:prSet>
      <dgm:spPr/>
    </dgm:pt>
    <dgm:pt modelId="{8C487BCA-A86E-4DB4-9B0F-2B227ADC3293}" type="pres">
      <dgm:prSet presAssocID="{B7E95D19-AC3B-4A2D-B3A4-4FDBE6505A57}" presName="hierChild2" presStyleCnt="0"/>
      <dgm:spPr/>
    </dgm:pt>
  </dgm:ptLst>
  <dgm:cxnLst>
    <dgm:cxn modelId="{AEECC522-2991-47F3-9265-8976561E4E95}" srcId="{C289751D-6EB0-4865-9F54-BA4AF321A156}" destId="{9DD3543E-5313-4519-AF48-348116BF2696}" srcOrd="0" destOrd="0" parTransId="{A3A9C512-8FB0-402E-9123-47835BC1A8A5}" sibTransId="{3F61A08F-3777-4113-8030-23D033E6CBAD}"/>
    <dgm:cxn modelId="{5F1ECF64-063D-4A50-AD4B-C51BDED47DC6}" type="presOf" srcId="{B7E95D19-AC3B-4A2D-B3A4-4FDBE6505A57}" destId="{87290EE9-19D8-4042-8A95-8FD407C26982}" srcOrd="0" destOrd="0" presId="urn:microsoft.com/office/officeart/2005/8/layout/hierarchy1"/>
    <dgm:cxn modelId="{AACB5C9F-DAC1-4CBB-92DB-4AD29E2E17F3}" type="presOf" srcId="{9DD3543E-5313-4519-AF48-348116BF2696}" destId="{38B39F3E-D96F-46CB-9234-0140CC7EC1F8}" srcOrd="0" destOrd="0" presId="urn:microsoft.com/office/officeart/2005/8/layout/hierarchy1"/>
    <dgm:cxn modelId="{7F79F1B7-5AC7-4E4B-A985-5DAB8EA5CCB1}" type="presOf" srcId="{C289751D-6EB0-4865-9F54-BA4AF321A156}" destId="{E3C3A7D1-6D8B-4E56-AB07-9BE5FFE1C3E4}" srcOrd="0" destOrd="0" presId="urn:microsoft.com/office/officeart/2005/8/layout/hierarchy1"/>
    <dgm:cxn modelId="{1F768AB9-F84D-4C3C-B463-B6694B4E2EE2}" srcId="{C289751D-6EB0-4865-9F54-BA4AF321A156}" destId="{B7E95D19-AC3B-4A2D-B3A4-4FDBE6505A57}" srcOrd="1" destOrd="0" parTransId="{E19BE1B8-73E5-4BE8-8188-B7472841E26F}" sibTransId="{94221AFC-8E7A-4632-8E7E-C4B06B3A042C}"/>
    <dgm:cxn modelId="{7FD579A5-4DC2-4188-8087-CD19E9A97453}" type="presParOf" srcId="{E3C3A7D1-6D8B-4E56-AB07-9BE5FFE1C3E4}" destId="{B05DF7EE-E4E1-434F-841E-B73DB22BB006}" srcOrd="0" destOrd="0" presId="urn:microsoft.com/office/officeart/2005/8/layout/hierarchy1"/>
    <dgm:cxn modelId="{92328787-3BB2-4D84-AABC-A923DBDF256A}" type="presParOf" srcId="{B05DF7EE-E4E1-434F-841E-B73DB22BB006}" destId="{93862CA8-F115-4950-BD42-2754FC1CF862}" srcOrd="0" destOrd="0" presId="urn:microsoft.com/office/officeart/2005/8/layout/hierarchy1"/>
    <dgm:cxn modelId="{BD9BC9F2-9D9A-4856-9E7D-9003BD369F10}" type="presParOf" srcId="{93862CA8-F115-4950-BD42-2754FC1CF862}" destId="{3B5B43F0-00EA-4AAC-9842-CFAA13BFB6CF}" srcOrd="0" destOrd="0" presId="urn:microsoft.com/office/officeart/2005/8/layout/hierarchy1"/>
    <dgm:cxn modelId="{A5B7D2C1-EDA6-4C6F-9283-40855ADD0FDD}" type="presParOf" srcId="{93862CA8-F115-4950-BD42-2754FC1CF862}" destId="{38B39F3E-D96F-46CB-9234-0140CC7EC1F8}" srcOrd="1" destOrd="0" presId="urn:microsoft.com/office/officeart/2005/8/layout/hierarchy1"/>
    <dgm:cxn modelId="{2B047B20-CA08-4335-BEF9-C3C2FC87623D}" type="presParOf" srcId="{B05DF7EE-E4E1-434F-841E-B73DB22BB006}" destId="{B6C80A09-F7FD-4AA7-86B1-5AC1984EBE04}" srcOrd="1" destOrd="0" presId="urn:microsoft.com/office/officeart/2005/8/layout/hierarchy1"/>
    <dgm:cxn modelId="{F0AA8A59-A7B6-43CC-A791-D50D477DA6A4}" type="presParOf" srcId="{E3C3A7D1-6D8B-4E56-AB07-9BE5FFE1C3E4}" destId="{AD39E5D8-E57E-4CDC-AF90-94BE4422ED89}" srcOrd="1" destOrd="0" presId="urn:microsoft.com/office/officeart/2005/8/layout/hierarchy1"/>
    <dgm:cxn modelId="{13705354-2438-4EE0-855A-52F637D3724E}" type="presParOf" srcId="{AD39E5D8-E57E-4CDC-AF90-94BE4422ED89}" destId="{5CECDC12-A208-4E3D-83B7-E3742256B8A3}" srcOrd="0" destOrd="0" presId="urn:microsoft.com/office/officeart/2005/8/layout/hierarchy1"/>
    <dgm:cxn modelId="{449F942D-C23D-44B0-AEA3-1DB7015680CA}" type="presParOf" srcId="{5CECDC12-A208-4E3D-83B7-E3742256B8A3}" destId="{001FD619-A216-42CD-9C3A-D2FCE6550321}" srcOrd="0" destOrd="0" presId="urn:microsoft.com/office/officeart/2005/8/layout/hierarchy1"/>
    <dgm:cxn modelId="{FE6945F0-7198-4468-B014-765EE667B50D}" type="presParOf" srcId="{5CECDC12-A208-4E3D-83B7-E3742256B8A3}" destId="{87290EE9-19D8-4042-8A95-8FD407C26982}" srcOrd="1" destOrd="0" presId="urn:microsoft.com/office/officeart/2005/8/layout/hierarchy1"/>
    <dgm:cxn modelId="{9C8F977F-2EA8-432E-915E-F2D98CE9350A}" type="presParOf" srcId="{AD39E5D8-E57E-4CDC-AF90-94BE4422ED89}" destId="{8C487BCA-A86E-4DB4-9B0F-2B227ADC32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E4FA99-3D8C-4475-A536-E61C7114D0A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A51E6B-22ED-41A1-92C5-CB6ABFBC4E5B}">
      <dgm:prSet/>
      <dgm:spPr/>
      <dgm:t>
        <a:bodyPr/>
        <a:lstStyle/>
        <a:p>
          <a:r>
            <a:rPr lang="en-US"/>
            <a:t>Providing the cancellation button if it is not a critical condition.</a:t>
          </a:r>
        </a:p>
      </dgm:t>
    </dgm:pt>
    <dgm:pt modelId="{DB85561B-B6AE-4F21-BE4B-5707D7DB6F93}" type="parTrans" cxnId="{F164446A-DC01-47C1-A0E7-DD4A72F71FEA}">
      <dgm:prSet/>
      <dgm:spPr/>
      <dgm:t>
        <a:bodyPr/>
        <a:lstStyle/>
        <a:p>
          <a:endParaRPr lang="en-US"/>
        </a:p>
      </dgm:t>
    </dgm:pt>
    <dgm:pt modelId="{1BF35072-D926-4408-A87F-23760F51D133}" type="sibTrans" cxnId="{F164446A-DC01-47C1-A0E7-DD4A72F71FEA}">
      <dgm:prSet/>
      <dgm:spPr/>
      <dgm:t>
        <a:bodyPr/>
        <a:lstStyle/>
        <a:p>
          <a:endParaRPr lang="en-US"/>
        </a:p>
      </dgm:t>
    </dgm:pt>
    <dgm:pt modelId="{5E8DEAD3-20C4-454F-BB40-552FFA3B10B3}">
      <dgm:prSet/>
      <dgm:spPr/>
      <dgm:t>
        <a:bodyPr/>
        <a:lstStyle/>
        <a:p>
          <a:r>
            <a:rPr lang="en-US"/>
            <a:t>Using BLYNK Application for easy control and modification.</a:t>
          </a:r>
        </a:p>
      </dgm:t>
    </dgm:pt>
    <dgm:pt modelId="{D3D23F9C-1B49-4BA1-9F07-F1E92B58509B}" type="parTrans" cxnId="{2348E234-F2A4-4F63-BA70-DABEA5AB2D04}">
      <dgm:prSet/>
      <dgm:spPr/>
      <dgm:t>
        <a:bodyPr/>
        <a:lstStyle/>
        <a:p>
          <a:endParaRPr lang="en-US"/>
        </a:p>
      </dgm:t>
    </dgm:pt>
    <dgm:pt modelId="{D05BAFB2-DC3D-4F43-B55A-3361699D5D76}" type="sibTrans" cxnId="{2348E234-F2A4-4F63-BA70-DABEA5AB2D04}">
      <dgm:prSet/>
      <dgm:spPr/>
      <dgm:t>
        <a:bodyPr/>
        <a:lstStyle/>
        <a:p>
          <a:endParaRPr lang="en-US"/>
        </a:p>
      </dgm:t>
    </dgm:pt>
    <dgm:pt modelId="{1AF7D3CD-783B-464C-AD80-154CCCE938FC}">
      <dgm:prSet/>
      <dgm:spPr/>
      <dgm:t>
        <a:bodyPr/>
        <a:lstStyle/>
        <a:p>
          <a:r>
            <a:rPr lang="en-US"/>
            <a:t>Monitor all hazards and threats.</a:t>
          </a:r>
        </a:p>
      </dgm:t>
    </dgm:pt>
    <dgm:pt modelId="{4F6B43CA-3A45-4627-BF02-825F7A3064EB}" type="parTrans" cxnId="{BF22EB78-FFBF-400A-8DEE-60456782D848}">
      <dgm:prSet/>
      <dgm:spPr/>
      <dgm:t>
        <a:bodyPr/>
        <a:lstStyle/>
        <a:p>
          <a:endParaRPr lang="en-US"/>
        </a:p>
      </dgm:t>
    </dgm:pt>
    <dgm:pt modelId="{40F15BC3-2296-4487-8533-072DE1CCF1E7}" type="sibTrans" cxnId="{BF22EB78-FFBF-400A-8DEE-60456782D848}">
      <dgm:prSet/>
      <dgm:spPr/>
      <dgm:t>
        <a:bodyPr/>
        <a:lstStyle/>
        <a:p>
          <a:endParaRPr lang="en-US"/>
        </a:p>
      </dgm:t>
    </dgm:pt>
    <dgm:pt modelId="{36768A46-E11F-47DC-A2DF-6E72AA79B6E7}" type="pres">
      <dgm:prSet presAssocID="{7BE4FA99-3D8C-4475-A536-E61C7114D0A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A8F84D1-D4AE-4DB3-8B48-E29967EF2031}" type="pres">
      <dgm:prSet presAssocID="{20A51E6B-22ED-41A1-92C5-CB6ABFBC4E5B}" presName="hierRoot1" presStyleCnt="0"/>
      <dgm:spPr/>
    </dgm:pt>
    <dgm:pt modelId="{6B14B7C4-708B-463D-B25B-2B57B6793108}" type="pres">
      <dgm:prSet presAssocID="{20A51E6B-22ED-41A1-92C5-CB6ABFBC4E5B}" presName="composite" presStyleCnt="0"/>
      <dgm:spPr/>
    </dgm:pt>
    <dgm:pt modelId="{874EB17E-64D4-44C4-9161-755B30FA30C4}" type="pres">
      <dgm:prSet presAssocID="{20A51E6B-22ED-41A1-92C5-CB6ABFBC4E5B}" presName="background" presStyleLbl="node0" presStyleIdx="0" presStyleCnt="3"/>
      <dgm:spPr/>
    </dgm:pt>
    <dgm:pt modelId="{F1F2D598-DC24-415E-B98F-56B34725BD3D}" type="pres">
      <dgm:prSet presAssocID="{20A51E6B-22ED-41A1-92C5-CB6ABFBC4E5B}" presName="text" presStyleLbl="fgAcc0" presStyleIdx="0" presStyleCnt="3">
        <dgm:presLayoutVars>
          <dgm:chPref val="3"/>
        </dgm:presLayoutVars>
      </dgm:prSet>
      <dgm:spPr/>
    </dgm:pt>
    <dgm:pt modelId="{997D0AE0-3F26-40D9-A98A-BEE2229B87E3}" type="pres">
      <dgm:prSet presAssocID="{20A51E6B-22ED-41A1-92C5-CB6ABFBC4E5B}" presName="hierChild2" presStyleCnt="0"/>
      <dgm:spPr/>
    </dgm:pt>
    <dgm:pt modelId="{543AEFBF-29A0-47C2-A87D-ED4684C874DA}" type="pres">
      <dgm:prSet presAssocID="{5E8DEAD3-20C4-454F-BB40-552FFA3B10B3}" presName="hierRoot1" presStyleCnt="0"/>
      <dgm:spPr/>
    </dgm:pt>
    <dgm:pt modelId="{582952BB-00C5-44CC-A86F-58CAEB744F15}" type="pres">
      <dgm:prSet presAssocID="{5E8DEAD3-20C4-454F-BB40-552FFA3B10B3}" presName="composite" presStyleCnt="0"/>
      <dgm:spPr/>
    </dgm:pt>
    <dgm:pt modelId="{7EEDCD9F-D268-45AF-BCC3-4B7C5834B659}" type="pres">
      <dgm:prSet presAssocID="{5E8DEAD3-20C4-454F-BB40-552FFA3B10B3}" presName="background" presStyleLbl="node0" presStyleIdx="1" presStyleCnt="3"/>
      <dgm:spPr/>
    </dgm:pt>
    <dgm:pt modelId="{CADE876E-A4F6-4B42-B914-1C79D7F9EC52}" type="pres">
      <dgm:prSet presAssocID="{5E8DEAD3-20C4-454F-BB40-552FFA3B10B3}" presName="text" presStyleLbl="fgAcc0" presStyleIdx="1" presStyleCnt="3">
        <dgm:presLayoutVars>
          <dgm:chPref val="3"/>
        </dgm:presLayoutVars>
      </dgm:prSet>
      <dgm:spPr/>
    </dgm:pt>
    <dgm:pt modelId="{70E2DE92-B9EB-4282-AFAE-C5C09AD7E368}" type="pres">
      <dgm:prSet presAssocID="{5E8DEAD3-20C4-454F-BB40-552FFA3B10B3}" presName="hierChild2" presStyleCnt="0"/>
      <dgm:spPr/>
    </dgm:pt>
    <dgm:pt modelId="{425ECA22-2942-419A-99A3-6F68219637C2}" type="pres">
      <dgm:prSet presAssocID="{1AF7D3CD-783B-464C-AD80-154CCCE938FC}" presName="hierRoot1" presStyleCnt="0"/>
      <dgm:spPr/>
    </dgm:pt>
    <dgm:pt modelId="{BF40A060-574B-49B6-AD28-FC51DC33FCE7}" type="pres">
      <dgm:prSet presAssocID="{1AF7D3CD-783B-464C-AD80-154CCCE938FC}" presName="composite" presStyleCnt="0"/>
      <dgm:spPr/>
    </dgm:pt>
    <dgm:pt modelId="{1C6365FB-BED6-496A-945A-13CDDF24AF09}" type="pres">
      <dgm:prSet presAssocID="{1AF7D3CD-783B-464C-AD80-154CCCE938FC}" presName="background" presStyleLbl="node0" presStyleIdx="2" presStyleCnt="3"/>
      <dgm:spPr/>
    </dgm:pt>
    <dgm:pt modelId="{45C44C73-644F-43B4-A89D-17D452A2A7F8}" type="pres">
      <dgm:prSet presAssocID="{1AF7D3CD-783B-464C-AD80-154CCCE938FC}" presName="text" presStyleLbl="fgAcc0" presStyleIdx="2" presStyleCnt="3">
        <dgm:presLayoutVars>
          <dgm:chPref val="3"/>
        </dgm:presLayoutVars>
      </dgm:prSet>
      <dgm:spPr/>
    </dgm:pt>
    <dgm:pt modelId="{FCC3A56A-3DC2-4BE4-8765-9D85C92E1A5C}" type="pres">
      <dgm:prSet presAssocID="{1AF7D3CD-783B-464C-AD80-154CCCE938FC}" presName="hierChild2" presStyleCnt="0"/>
      <dgm:spPr/>
    </dgm:pt>
  </dgm:ptLst>
  <dgm:cxnLst>
    <dgm:cxn modelId="{2348E234-F2A4-4F63-BA70-DABEA5AB2D04}" srcId="{7BE4FA99-3D8C-4475-A536-E61C7114D0A4}" destId="{5E8DEAD3-20C4-454F-BB40-552FFA3B10B3}" srcOrd="1" destOrd="0" parTransId="{D3D23F9C-1B49-4BA1-9F07-F1E92B58509B}" sibTransId="{D05BAFB2-DC3D-4F43-B55A-3361699D5D76}"/>
    <dgm:cxn modelId="{F164446A-DC01-47C1-A0E7-DD4A72F71FEA}" srcId="{7BE4FA99-3D8C-4475-A536-E61C7114D0A4}" destId="{20A51E6B-22ED-41A1-92C5-CB6ABFBC4E5B}" srcOrd="0" destOrd="0" parTransId="{DB85561B-B6AE-4F21-BE4B-5707D7DB6F93}" sibTransId="{1BF35072-D926-4408-A87F-23760F51D133}"/>
    <dgm:cxn modelId="{BF22EB78-FFBF-400A-8DEE-60456782D848}" srcId="{7BE4FA99-3D8C-4475-A536-E61C7114D0A4}" destId="{1AF7D3CD-783B-464C-AD80-154CCCE938FC}" srcOrd="2" destOrd="0" parTransId="{4F6B43CA-3A45-4627-BF02-825F7A3064EB}" sibTransId="{40F15BC3-2296-4487-8533-072DE1CCF1E7}"/>
    <dgm:cxn modelId="{020B95A8-C464-4152-886A-C5FBD01A5A53}" type="presOf" srcId="{7BE4FA99-3D8C-4475-A536-E61C7114D0A4}" destId="{36768A46-E11F-47DC-A2DF-6E72AA79B6E7}" srcOrd="0" destOrd="0" presId="urn:microsoft.com/office/officeart/2005/8/layout/hierarchy1"/>
    <dgm:cxn modelId="{EBE693D9-8471-4CE0-86EB-B11168A9DD58}" type="presOf" srcId="{5E8DEAD3-20C4-454F-BB40-552FFA3B10B3}" destId="{CADE876E-A4F6-4B42-B914-1C79D7F9EC52}" srcOrd="0" destOrd="0" presId="urn:microsoft.com/office/officeart/2005/8/layout/hierarchy1"/>
    <dgm:cxn modelId="{C3D8F5DC-31DA-4012-BE24-06F5014DE4A0}" type="presOf" srcId="{1AF7D3CD-783B-464C-AD80-154CCCE938FC}" destId="{45C44C73-644F-43B4-A89D-17D452A2A7F8}" srcOrd="0" destOrd="0" presId="urn:microsoft.com/office/officeart/2005/8/layout/hierarchy1"/>
    <dgm:cxn modelId="{B8DE3DDF-05B3-4215-9D1B-16767396DC76}" type="presOf" srcId="{20A51E6B-22ED-41A1-92C5-CB6ABFBC4E5B}" destId="{F1F2D598-DC24-415E-B98F-56B34725BD3D}" srcOrd="0" destOrd="0" presId="urn:microsoft.com/office/officeart/2005/8/layout/hierarchy1"/>
    <dgm:cxn modelId="{6153BEC6-C751-455E-9F7D-98985B404A85}" type="presParOf" srcId="{36768A46-E11F-47DC-A2DF-6E72AA79B6E7}" destId="{8A8F84D1-D4AE-4DB3-8B48-E29967EF2031}" srcOrd="0" destOrd="0" presId="urn:microsoft.com/office/officeart/2005/8/layout/hierarchy1"/>
    <dgm:cxn modelId="{ACEAC9F8-F13E-42F0-9811-B0B8C1C3CEC6}" type="presParOf" srcId="{8A8F84D1-D4AE-4DB3-8B48-E29967EF2031}" destId="{6B14B7C4-708B-463D-B25B-2B57B6793108}" srcOrd="0" destOrd="0" presId="urn:microsoft.com/office/officeart/2005/8/layout/hierarchy1"/>
    <dgm:cxn modelId="{156EF69B-F162-4464-A734-F8B1EDDD248F}" type="presParOf" srcId="{6B14B7C4-708B-463D-B25B-2B57B6793108}" destId="{874EB17E-64D4-44C4-9161-755B30FA30C4}" srcOrd="0" destOrd="0" presId="urn:microsoft.com/office/officeart/2005/8/layout/hierarchy1"/>
    <dgm:cxn modelId="{C1F2D67D-6503-4F34-B5D7-0CE2F0F201FA}" type="presParOf" srcId="{6B14B7C4-708B-463D-B25B-2B57B6793108}" destId="{F1F2D598-DC24-415E-B98F-56B34725BD3D}" srcOrd="1" destOrd="0" presId="urn:microsoft.com/office/officeart/2005/8/layout/hierarchy1"/>
    <dgm:cxn modelId="{7C6A8A24-515C-46C0-B0A5-6914A7320F83}" type="presParOf" srcId="{8A8F84D1-D4AE-4DB3-8B48-E29967EF2031}" destId="{997D0AE0-3F26-40D9-A98A-BEE2229B87E3}" srcOrd="1" destOrd="0" presId="urn:microsoft.com/office/officeart/2005/8/layout/hierarchy1"/>
    <dgm:cxn modelId="{1E93A4A3-3ED0-4B07-A3D7-B728B7A1DCF8}" type="presParOf" srcId="{36768A46-E11F-47DC-A2DF-6E72AA79B6E7}" destId="{543AEFBF-29A0-47C2-A87D-ED4684C874DA}" srcOrd="1" destOrd="0" presId="urn:microsoft.com/office/officeart/2005/8/layout/hierarchy1"/>
    <dgm:cxn modelId="{A343107F-847F-45FE-9239-13925BF40522}" type="presParOf" srcId="{543AEFBF-29A0-47C2-A87D-ED4684C874DA}" destId="{582952BB-00C5-44CC-A86F-58CAEB744F15}" srcOrd="0" destOrd="0" presId="urn:microsoft.com/office/officeart/2005/8/layout/hierarchy1"/>
    <dgm:cxn modelId="{EC120722-C2E3-43A3-A5CC-6002B73F28CB}" type="presParOf" srcId="{582952BB-00C5-44CC-A86F-58CAEB744F15}" destId="{7EEDCD9F-D268-45AF-BCC3-4B7C5834B659}" srcOrd="0" destOrd="0" presId="urn:microsoft.com/office/officeart/2005/8/layout/hierarchy1"/>
    <dgm:cxn modelId="{2D5BA364-21E1-48A5-AF7B-74CE42282C5C}" type="presParOf" srcId="{582952BB-00C5-44CC-A86F-58CAEB744F15}" destId="{CADE876E-A4F6-4B42-B914-1C79D7F9EC52}" srcOrd="1" destOrd="0" presId="urn:microsoft.com/office/officeart/2005/8/layout/hierarchy1"/>
    <dgm:cxn modelId="{D1D608FB-11EF-4A82-B172-712E5639AA73}" type="presParOf" srcId="{543AEFBF-29A0-47C2-A87D-ED4684C874DA}" destId="{70E2DE92-B9EB-4282-AFAE-C5C09AD7E368}" srcOrd="1" destOrd="0" presId="urn:microsoft.com/office/officeart/2005/8/layout/hierarchy1"/>
    <dgm:cxn modelId="{148719C1-7A5F-47F8-807A-1848D1B2673F}" type="presParOf" srcId="{36768A46-E11F-47DC-A2DF-6E72AA79B6E7}" destId="{425ECA22-2942-419A-99A3-6F68219637C2}" srcOrd="2" destOrd="0" presId="urn:microsoft.com/office/officeart/2005/8/layout/hierarchy1"/>
    <dgm:cxn modelId="{535D25DC-6709-4162-BF3A-2A256228B064}" type="presParOf" srcId="{425ECA22-2942-419A-99A3-6F68219637C2}" destId="{BF40A060-574B-49B6-AD28-FC51DC33FCE7}" srcOrd="0" destOrd="0" presId="urn:microsoft.com/office/officeart/2005/8/layout/hierarchy1"/>
    <dgm:cxn modelId="{5C0ABD55-747B-4809-9B75-FCCAA47EC769}" type="presParOf" srcId="{BF40A060-574B-49B6-AD28-FC51DC33FCE7}" destId="{1C6365FB-BED6-496A-945A-13CDDF24AF09}" srcOrd="0" destOrd="0" presId="urn:microsoft.com/office/officeart/2005/8/layout/hierarchy1"/>
    <dgm:cxn modelId="{A73744C7-3E2F-44FE-A4BA-4EB3C9361E33}" type="presParOf" srcId="{BF40A060-574B-49B6-AD28-FC51DC33FCE7}" destId="{45C44C73-644F-43B4-A89D-17D452A2A7F8}" srcOrd="1" destOrd="0" presId="urn:microsoft.com/office/officeart/2005/8/layout/hierarchy1"/>
    <dgm:cxn modelId="{584E1160-C992-46FA-B774-6147A5A3C1C8}" type="presParOf" srcId="{425ECA22-2942-419A-99A3-6F68219637C2}" destId="{FCC3A56A-3DC2-4BE4-8765-9D85C92E1A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20ACF8-2287-4C47-BA55-0D9FF30A4E00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03B209F1-4FED-4E18-9269-1DB237A9BBB2}">
      <dgm:prSet/>
      <dgm:spPr/>
      <dgm:t>
        <a:bodyPr/>
        <a:lstStyle/>
        <a:p>
          <a:r>
            <a:rPr lang="en-US"/>
            <a:t>Impact Detection Algorithm   </a:t>
          </a:r>
        </a:p>
      </dgm:t>
    </dgm:pt>
    <dgm:pt modelId="{E75805C9-D304-41D6-8B2B-8421C3D578C7}" type="parTrans" cxnId="{29066369-EEB6-486C-BE00-EDDC3790BACB}">
      <dgm:prSet/>
      <dgm:spPr/>
      <dgm:t>
        <a:bodyPr/>
        <a:lstStyle/>
        <a:p>
          <a:endParaRPr lang="en-US"/>
        </a:p>
      </dgm:t>
    </dgm:pt>
    <dgm:pt modelId="{FBB83506-50C8-4F28-9C57-B9EAD224D7DC}" type="sibTrans" cxnId="{29066369-EEB6-486C-BE00-EDDC3790BACB}">
      <dgm:prSet/>
      <dgm:spPr/>
      <dgm:t>
        <a:bodyPr/>
        <a:lstStyle/>
        <a:p>
          <a:endParaRPr lang="en-US"/>
        </a:p>
      </dgm:t>
    </dgm:pt>
    <dgm:pt modelId="{E024C838-4BA5-4E40-A21A-A264FFD8D856}">
      <dgm:prSet/>
      <dgm:spPr/>
      <dgm:t>
        <a:bodyPr/>
        <a:lstStyle/>
        <a:p>
          <a:r>
            <a:rPr lang="en-US"/>
            <a:t>GPS Data Retrieval Algorithm   </a:t>
          </a:r>
        </a:p>
      </dgm:t>
    </dgm:pt>
    <dgm:pt modelId="{A121DC8C-4823-4FBF-806A-B2A9E86A0AB1}" type="parTrans" cxnId="{857D0966-D590-4771-A714-18BF503E9683}">
      <dgm:prSet/>
      <dgm:spPr/>
      <dgm:t>
        <a:bodyPr/>
        <a:lstStyle/>
        <a:p>
          <a:endParaRPr lang="en-US"/>
        </a:p>
      </dgm:t>
    </dgm:pt>
    <dgm:pt modelId="{FBD86F1E-3E91-4A86-9AD2-39935D255157}" type="sibTrans" cxnId="{857D0966-D590-4771-A714-18BF503E9683}">
      <dgm:prSet/>
      <dgm:spPr/>
      <dgm:t>
        <a:bodyPr/>
        <a:lstStyle/>
        <a:p>
          <a:endParaRPr lang="en-US"/>
        </a:p>
      </dgm:t>
    </dgm:pt>
    <dgm:pt modelId="{2B46E70E-7D26-40E1-A0B1-B91684171995}">
      <dgm:prSet/>
      <dgm:spPr/>
      <dgm:t>
        <a:bodyPr/>
        <a:lstStyle/>
        <a:p>
          <a:r>
            <a:rPr lang="en-US"/>
            <a:t>SMS and Call Handling Algorithms  </a:t>
          </a:r>
        </a:p>
      </dgm:t>
    </dgm:pt>
    <dgm:pt modelId="{9E037097-D8FC-45E2-B7B2-2CFFE16D9A04}" type="parTrans" cxnId="{24D168C3-A744-4239-8A7F-E7E0358C647F}">
      <dgm:prSet/>
      <dgm:spPr/>
      <dgm:t>
        <a:bodyPr/>
        <a:lstStyle/>
        <a:p>
          <a:endParaRPr lang="en-US"/>
        </a:p>
      </dgm:t>
    </dgm:pt>
    <dgm:pt modelId="{518F1506-070D-4A55-B562-CF447FD1DFFD}" type="sibTrans" cxnId="{24D168C3-A744-4239-8A7F-E7E0358C647F}">
      <dgm:prSet/>
      <dgm:spPr/>
      <dgm:t>
        <a:bodyPr/>
        <a:lstStyle/>
        <a:p>
          <a:endParaRPr lang="en-US"/>
        </a:p>
      </dgm:t>
    </dgm:pt>
    <dgm:pt modelId="{0F32F108-A86B-4E1B-B7DB-6E7A628FCBA3}">
      <dgm:prSet/>
      <dgm:spPr/>
      <dgm:t>
        <a:bodyPr/>
        <a:lstStyle/>
        <a:p>
          <a:r>
            <a:rPr lang="en-US"/>
            <a:t>SIM800 AT Command Handling </a:t>
          </a:r>
        </a:p>
      </dgm:t>
    </dgm:pt>
    <dgm:pt modelId="{22B77ABE-9B79-413B-90B8-77DAE8D2910C}" type="parTrans" cxnId="{EA636449-458A-4CC6-BA85-61831A939FFF}">
      <dgm:prSet/>
      <dgm:spPr/>
      <dgm:t>
        <a:bodyPr/>
        <a:lstStyle/>
        <a:p>
          <a:endParaRPr lang="en-US"/>
        </a:p>
      </dgm:t>
    </dgm:pt>
    <dgm:pt modelId="{39630467-9AD2-4B69-9CEF-72236D712E1B}" type="sibTrans" cxnId="{EA636449-458A-4CC6-BA85-61831A939FFF}">
      <dgm:prSet/>
      <dgm:spPr/>
      <dgm:t>
        <a:bodyPr/>
        <a:lstStyle/>
        <a:p>
          <a:endParaRPr lang="en-US"/>
        </a:p>
      </dgm:t>
    </dgm:pt>
    <dgm:pt modelId="{F50A69E5-2CF6-4ACA-8FF3-BFFE8AA317D6}" type="pres">
      <dgm:prSet presAssocID="{4E20ACF8-2287-4C47-BA55-0D9FF30A4E00}" presName="linear" presStyleCnt="0">
        <dgm:presLayoutVars>
          <dgm:dir/>
          <dgm:animLvl val="lvl"/>
          <dgm:resizeHandles val="exact"/>
        </dgm:presLayoutVars>
      </dgm:prSet>
      <dgm:spPr/>
    </dgm:pt>
    <dgm:pt modelId="{2175EA95-E31E-4F71-83FB-834013EB6704}" type="pres">
      <dgm:prSet presAssocID="{03B209F1-4FED-4E18-9269-1DB237A9BBB2}" presName="parentLin" presStyleCnt="0"/>
      <dgm:spPr/>
    </dgm:pt>
    <dgm:pt modelId="{FD3C802A-0412-45D2-BEAE-4B12E04A5D60}" type="pres">
      <dgm:prSet presAssocID="{03B209F1-4FED-4E18-9269-1DB237A9BBB2}" presName="parentLeftMargin" presStyleLbl="node1" presStyleIdx="0" presStyleCnt="4"/>
      <dgm:spPr/>
    </dgm:pt>
    <dgm:pt modelId="{30D81A87-2E90-460C-82B3-CECD73A1DFA1}" type="pres">
      <dgm:prSet presAssocID="{03B209F1-4FED-4E18-9269-1DB237A9BBB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F7FFF33-8720-46AB-A5B2-1A21D254E84E}" type="pres">
      <dgm:prSet presAssocID="{03B209F1-4FED-4E18-9269-1DB237A9BBB2}" presName="negativeSpace" presStyleCnt="0"/>
      <dgm:spPr/>
    </dgm:pt>
    <dgm:pt modelId="{3E3266D1-15A5-46B2-B391-E61BA839FA47}" type="pres">
      <dgm:prSet presAssocID="{03B209F1-4FED-4E18-9269-1DB237A9BBB2}" presName="childText" presStyleLbl="conFgAcc1" presStyleIdx="0" presStyleCnt="4">
        <dgm:presLayoutVars>
          <dgm:bulletEnabled val="1"/>
        </dgm:presLayoutVars>
      </dgm:prSet>
      <dgm:spPr/>
    </dgm:pt>
    <dgm:pt modelId="{A53B2311-D36A-4DC1-95AF-FF80D811A7B3}" type="pres">
      <dgm:prSet presAssocID="{FBB83506-50C8-4F28-9C57-B9EAD224D7DC}" presName="spaceBetweenRectangles" presStyleCnt="0"/>
      <dgm:spPr/>
    </dgm:pt>
    <dgm:pt modelId="{46B52705-60A5-4733-92CC-7D8E84340FDE}" type="pres">
      <dgm:prSet presAssocID="{E024C838-4BA5-4E40-A21A-A264FFD8D856}" presName="parentLin" presStyleCnt="0"/>
      <dgm:spPr/>
    </dgm:pt>
    <dgm:pt modelId="{1F67AFD8-176D-44B5-9A84-486AB8D52AD4}" type="pres">
      <dgm:prSet presAssocID="{E024C838-4BA5-4E40-A21A-A264FFD8D856}" presName="parentLeftMargin" presStyleLbl="node1" presStyleIdx="0" presStyleCnt="4"/>
      <dgm:spPr/>
    </dgm:pt>
    <dgm:pt modelId="{49D7E1DE-3BCC-4CEE-98D3-CC6EB93ACB2E}" type="pres">
      <dgm:prSet presAssocID="{E024C838-4BA5-4E40-A21A-A264FFD8D85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7C4EDD3-F297-4D56-8CB4-8031A10BB772}" type="pres">
      <dgm:prSet presAssocID="{E024C838-4BA5-4E40-A21A-A264FFD8D856}" presName="negativeSpace" presStyleCnt="0"/>
      <dgm:spPr/>
    </dgm:pt>
    <dgm:pt modelId="{166CBB40-5C39-4120-8946-808F97465F24}" type="pres">
      <dgm:prSet presAssocID="{E024C838-4BA5-4E40-A21A-A264FFD8D856}" presName="childText" presStyleLbl="conFgAcc1" presStyleIdx="1" presStyleCnt="4">
        <dgm:presLayoutVars>
          <dgm:bulletEnabled val="1"/>
        </dgm:presLayoutVars>
      </dgm:prSet>
      <dgm:spPr/>
    </dgm:pt>
    <dgm:pt modelId="{825EC31F-6B26-44EE-A9C3-A19379637FA4}" type="pres">
      <dgm:prSet presAssocID="{FBD86F1E-3E91-4A86-9AD2-39935D255157}" presName="spaceBetweenRectangles" presStyleCnt="0"/>
      <dgm:spPr/>
    </dgm:pt>
    <dgm:pt modelId="{BFDB7B30-9AAF-49B3-9FC3-EDDEEFE5F97F}" type="pres">
      <dgm:prSet presAssocID="{2B46E70E-7D26-40E1-A0B1-B91684171995}" presName="parentLin" presStyleCnt="0"/>
      <dgm:spPr/>
    </dgm:pt>
    <dgm:pt modelId="{B3855370-2533-4FB0-A8F7-5840620BCE4D}" type="pres">
      <dgm:prSet presAssocID="{2B46E70E-7D26-40E1-A0B1-B91684171995}" presName="parentLeftMargin" presStyleLbl="node1" presStyleIdx="1" presStyleCnt="4"/>
      <dgm:spPr/>
    </dgm:pt>
    <dgm:pt modelId="{B344F1E5-5464-4536-B0B3-2C88722AECE3}" type="pres">
      <dgm:prSet presAssocID="{2B46E70E-7D26-40E1-A0B1-B9168417199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1A07C33-CF16-44F9-9823-AE095C4C57B2}" type="pres">
      <dgm:prSet presAssocID="{2B46E70E-7D26-40E1-A0B1-B91684171995}" presName="negativeSpace" presStyleCnt="0"/>
      <dgm:spPr/>
    </dgm:pt>
    <dgm:pt modelId="{60768DB5-94EC-4810-810B-391F17D30940}" type="pres">
      <dgm:prSet presAssocID="{2B46E70E-7D26-40E1-A0B1-B91684171995}" presName="childText" presStyleLbl="conFgAcc1" presStyleIdx="2" presStyleCnt="4">
        <dgm:presLayoutVars>
          <dgm:bulletEnabled val="1"/>
        </dgm:presLayoutVars>
      </dgm:prSet>
      <dgm:spPr/>
    </dgm:pt>
    <dgm:pt modelId="{DD037694-3EDE-4ABE-AE43-48EE7D54BCE9}" type="pres">
      <dgm:prSet presAssocID="{518F1506-070D-4A55-B562-CF447FD1DFFD}" presName="spaceBetweenRectangles" presStyleCnt="0"/>
      <dgm:spPr/>
    </dgm:pt>
    <dgm:pt modelId="{C57C5160-627D-4490-9A54-DB04023E179C}" type="pres">
      <dgm:prSet presAssocID="{0F32F108-A86B-4E1B-B7DB-6E7A628FCBA3}" presName="parentLin" presStyleCnt="0"/>
      <dgm:spPr/>
    </dgm:pt>
    <dgm:pt modelId="{E073901F-EFD6-4D84-B302-8D12590AB43B}" type="pres">
      <dgm:prSet presAssocID="{0F32F108-A86B-4E1B-B7DB-6E7A628FCBA3}" presName="parentLeftMargin" presStyleLbl="node1" presStyleIdx="2" presStyleCnt="4"/>
      <dgm:spPr/>
    </dgm:pt>
    <dgm:pt modelId="{41745A9B-4EC2-4A0F-8699-23E2AA8D4264}" type="pres">
      <dgm:prSet presAssocID="{0F32F108-A86B-4E1B-B7DB-6E7A628FCBA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61D5EE2-0EE1-4835-BD84-AEFD550F7A40}" type="pres">
      <dgm:prSet presAssocID="{0F32F108-A86B-4E1B-B7DB-6E7A628FCBA3}" presName="negativeSpace" presStyleCnt="0"/>
      <dgm:spPr/>
    </dgm:pt>
    <dgm:pt modelId="{14E50890-8AC3-4164-9B58-9F0638F37C02}" type="pres">
      <dgm:prSet presAssocID="{0F32F108-A86B-4E1B-B7DB-6E7A628FCBA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94B0606-FB3C-4969-8D82-FDCE0D029236}" type="presOf" srcId="{2B46E70E-7D26-40E1-A0B1-B91684171995}" destId="{B344F1E5-5464-4536-B0B3-2C88722AECE3}" srcOrd="1" destOrd="0" presId="urn:microsoft.com/office/officeart/2005/8/layout/list1"/>
    <dgm:cxn modelId="{B7F17809-F1F1-475E-805C-7BC16386AE28}" type="presOf" srcId="{E024C838-4BA5-4E40-A21A-A264FFD8D856}" destId="{49D7E1DE-3BCC-4CEE-98D3-CC6EB93ACB2E}" srcOrd="1" destOrd="0" presId="urn:microsoft.com/office/officeart/2005/8/layout/list1"/>
    <dgm:cxn modelId="{516A5A13-7177-4168-872D-AC59C4548AFF}" type="presOf" srcId="{0F32F108-A86B-4E1B-B7DB-6E7A628FCBA3}" destId="{41745A9B-4EC2-4A0F-8699-23E2AA8D4264}" srcOrd="1" destOrd="0" presId="urn:microsoft.com/office/officeart/2005/8/layout/list1"/>
    <dgm:cxn modelId="{52F6AA63-FE8E-4D8F-84F9-015F98137845}" type="presOf" srcId="{2B46E70E-7D26-40E1-A0B1-B91684171995}" destId="{B3855370-2533-4FB0-A8F7-5840620BCE4D}" srcOrd="0" destOrd="0" presId="urn:microsoft.com/office/officeart/2005/8/layout/list1"/>
    <dgm:cxn modelId="{857D0966-D590-4771-A714-18BF503E9683}" srcId="{4E20ACF8-2287-4C47-BA55-0D9FF30A4E00}" destId="{E024C838-4BA5-4E40-A21A-A264FFD8D856}" srcOrd="1" destOrd="0" parTransId="{A121DC8C-4823-4FBF-806A-B2A9E86A0AB1}" sibTransId="{FBD86F1E-3E91-4A86-9AD2-39935D255157}"/>
    <dgm:cxn modelId="{29066369-EEB6-486C-BE00-EDDC3790BACB}" srcId="{4E20ACF8-2287-4C47-BA55-0D9FF30A4E00}" destId="{03B209F1-4FED-4E18-9269-1DB237A9BBB2}" srcOrd="0" destOrd="0" parTransId="{E75805C9-D304-41D6-8B2B-8421C3D578C7}" sibTransId="{FBB83506-50C8-4F28-9C57-B9EAD224D7DC}"/>
    <dgm:cxn modelId="{EA636449-458A-4CC6-BA85-61831A939FFF}" srcId="{4E20ACF8-2287-4C47-BA55-0D9FF30A4E00}" destId="{0F32F108-A86B-4E1B-B7DB-6E7A628FCBA3}" srcOrd="3" destOrd="0" parTransId="{22B77ABE-9B79-413B-90B8-77DAE8D2910C}" sibTransId="{39630467-9AD2-4B69-9CEF-72236D712E1B}"/>
    <dgm:cxn modelId="{41BA1D9B-E0AA-4358-A0E3-5C871D18510E}" type="presOf" srcId="{4E20ACF8-2287-4C47-BA55-0D9FF30A4E00}" destId="{F50A69E5-2CF6-4ACA-8FF3-BFFE8AA317D6}" srcOrd="0" destOrd="0" presId="urn:microsoft.com/office/officeart/2005/8/layout/list1"/>
    <dgm:cxn modelId="{0125759D-56FC-4E32-82BE-7ED92871E6E9}" type="presOf" srcId="{03B209F1-4FED-4E18-9269-1DB237A9BBB2}" destId="{FD3C802A-0412-45D2-BEAE-4B12E04A5D60}" srcOrd="0" destOrd="0" presId="urn:microsoft.com/office/officeart/2005/8/layout/list1"/>
    <dgm:cxn modelId="{5C95FDA9-E3EE-4DAA-BE89-83745D770C50}" type="presOf" srcId="{E024C838-4BA5-4E40-A21A-A264FFD8D856}" destId="{1F67AFD8-176D-44B5-9A84-486AB8D52AD4}" srcOrd="0" destOrd="0" presId="urn:microsoft.com/office/officeart/2005/8/layout/list1"/>
    <dgm:cxn modelId="{CB7A6AAE-33C8-447E-899F-D09DEEB87AE1}" type="presOf" srcId="{0F32F108-A86B-4E1B-B7DB-6E7A628FCBA3}" destId="{E073901F-EFD6-4D84-B302-8D12590AB43B}" srcOrd="0" destOrd="0" presId="urn:microsoft.com/office/officeart/2005/8/layout/list1"/>
    <dgm:cxn modelId="{24D168C3-A744-4239-8A7F-E7E0358C647F}" srcId="{4E20ACF8-2287-4C47-BA55-0D9FF30A4E00}" destId="{2B46E70E-7D26-40E1-A0B1-B91684171995}" srcOrd="2" destOrd="0" parTransId="{9E037097-D8FC-45E2-B7B2-2CFFE16D9A04}" sibTransId="{518F1506-070D-4A55-B562-CF447FD1DFFD}"/>
    <dgm:cxn modelId="{6267CAC3-60FF-44A6-B246-4E2693DEC505}" type="presOf" srcId="{03B209F1-4FED-4E18-9269-1DB237A9BBB2}" destId="{30D81A87-2E90-460C-82B3-CECD73A1DFA1}" srcOrd="1" destOrd="0" presId="urn:microsoft.com/office/officeart/2005/8/layout/list1"/>
    <dgm:cxn modelId="{F6342165-2CA0-4192-B5A7-BD4E4945463C}" type="presParOf" srcId="{F50A69E5-2CF6-4ACA-8FF3-BFFE8AA317D6}" destId="{2175EA95-E31E-4F71-83FB-834013EB6704}" srcOrd="0" destOrd="0" presId="urn:microsoft.com/office/officeart/2005/8/layout/list1"/>
    <dgm:cxn modelId="{09C09DA4-5CC5-41BB-ADF1-CB6F6AC575A5}" type="presParOf" srcId="{2175EA95-E31E-4F71-83FB-834013EB6704}" destId="{FD3C802A-0412-45D2-BEAE-4B12E04A5D60}" srcOrd="0" destOrd="0" presId="urn:microsoft.com/office/officeart/2005/8/layout/list1"/>
    <dgm:cxn modelId="{BC32E2F4-21A1-4B36-B395-9EE93A9A437B}" type="presParOf" srcId="{2175EA95-E31E-4F71-83FB-834013EB6704}" destId="{30D81A87-2E90-460C-82B3-CECD73A1DFA1}" srcOrd="1" destOrd="0" presId="urn:microsoft.com/office/officeart/2005/8/layout/list1"/>
    <dgm:cxn modelId="{E369E98D-CE72-45C9-BCFD-5971D909711E}" type="presParOf" srcId="{F50A69E5-2CF6-4ACA-8FF3-BFFE8AA317D6}" destId="{BF7FFF33-8720-46AB-A5B2-1A21D254E84E}" srcOrd="1" destOrd="0" presId="urn:microsoft.com/office/officeart/2005/8/layout/list1"/>
    <dgm:cxn modelId="{BDCCEA1E-B7D9-4365-BDC0-CD22B50C9443}" type="presParOf" srcId="{F50A69E5-2CF6-4ACA-8FF3-BFFE8AA317D6}" destId="{3E3266D1-15A5-46B2-B391-E61BA839FA47}" srcOrd="2" destOrd="0" presId="urn:microsoft.com/office/officeart/2005/8/layout/list1"/>
    <dgm:cxn modelId="{F8553E5C-FEA6-4737-9C5E-C00C8F51DEE3}" type="presParOf" srcId="{F50A69E5-2CF6-4ACA-8FF3-BFFE8AA317D6}" destId="{A53B2311-D36A-4DC1-95AF-FF80D811A7B3}" srcOrd="3" destOrd="0" presId="urn:microsoft.com/office/officeart/2005/8/layout/list1"/>
    <dgm:cxn modelId="{5205D8DD-C2B4-4717-9E02-70F3FACEAAA0}" type="presParOf" srcId="{F50A69E5-2CF6-4ACA-8FF3-BFFE8AA317D6}" destId="{46B52705-60A5-4733-92CC-7D8E84340FDE}" srcOrd="4" destOrd="0" presId="urn:microsoft.com/office/officeart/2005/8/layout/list1"/>
    <dgm:cxn modelId="{01039801-8094-4AB7-8E8A-A509E2148C33}" type="presParOf" srcId="{46B52705-60A5-4733-92CC-7D8E84340FDE}" destId="{1F67AFD8-176D-44B5-9A84-486AB8D52AD4}" srcOrd="0" destOrd="0" presId="urn:microsoft.com/office/officeart/2005/8/layout/list1"/>
    <dgm:cxn modelId="{0E6640EC-460A-4A40-B507-A72E2C2040C5}" type="presParOf" srcId="{46B52705-60A5-4733-92CC-7D8E84340FDE}" destId="{49D7E1DE-3BCC-4CEE-98D3-CC6EB93ACB2E}" srcOrd="1" destOrd="0" presId="urn:microsoft.com/office/officeart/2005/8/layout/list1"/>
    <dgm:cxn modelId="{50551D7C-C465-4895-9CCC-6E66EB651577}" type="presParOf" srcId="{F50A69E5-2CF6-4ACA-8FF3-BFFE8AA317D6}" destId="{77C4EDD3-F297-4D56-8CB4-8031A10BB772}" srcOrd="5" destOrd="0" presId="urn:microsoft.com/office/officeart/2005/8/layout/list1"/>
    <dgm:cxn modelId="{1261980D-E4D9-4C8D-963D-E15881811C0D}" type="presParOf" srcId="{F50A69E5-2CF6-4ACA-8FF3-BFFE8AA317D6}" destId="{166CBB40-5C39-4120-8946-808F97465F24}" srcOrd="6" destOrd="0" presId="urn:microsoft.com/office/officeart/2005/8/layout/list1"/>
    <dgm:cxn modelId="{2D94EFE8-9D9D-4F23-966D-9C31327FBF8A}" type="presParOf" srcId="{F50A69E5-2CF6-4ACA-8FF3-BFFE8AA317D6}" destId="{825EC31F-6B26-44EE-A9C3-A19379637FA4}" srcOrd="7" destOrd="0" presId="urn:microsoft.com/office/officeart/2005/8/layout/list1"/>
    <dgm:cxn modelId="{9F67DF84-0F21-4743-B0C4-6D64B80432A7}" type="presParOf" srcId="{F50A69E5-2CF6-4ACA-8FF3-BFFE8AA317D6}" destId="{BFDB7B30-9AAF-49B3-9FC3-EDDEEFE5F97F}" srcOrd="8" destOrd="0" presId="urn:microsoft.com/office/officeart/2005/8/layout/list1"/>
    <dgm:cxn modelId="{DBAEF385-5742-4F99-AD2B-A6AF8324272E}" type="presParOf" srcId="{BFDB7B30-9AAF-49B3-9FC3-EDDEEFE5F97F}" destId="{B3855370-2533-4FB0-A8F7-5840620BCE4D}" srcOrd="0" destOrd="0" presId="urn:microsoft.com/office/officeart/2005/8/layout/list1"/>
    <dgm:cxn modelId="{996852EE-FF19-4E51-B3B9-67E78984CF59}" type="presParOf" srcId="{BFDB7B30-9AAF-49B3-9FC3-EDDEEFE5F97F}" destId="{B344F1E5-5464-4536-B0B3-2C88722AECE3}" srcOrd="1" destOrd="0" presId="urn:microsoft.com/office/officeart/2005/8/layout/list1"/>
    <dgm:cxn modelId="{790673FA-4A83-427F-9A74-CF9E41A991C9}" type="presParOf" srcId="{F50A69E5-2CF6-4ACA-8FF3-BFFE8AA317D6}" destId="{61A07C33-CF16-44F9-9823-AE095C4C57B2}" srcOrd="9" destOrd="0" presId="urn:microsoft.com/office/officeart/2005/8/layout/list1"/>
    <dgm:cxn modelId="{0F2B1464-3829-4BEF-846E-BD2DD6519616}" type="presParOf" srcId="{F50A69E5-2CF6-4ACA-8FF3-BFFE8AA317D6}" destId="{60768DB5-94EC-4810-810B-391F17D30940}" srcOrd="10" destOrd="0" presId="urn:microsoft.com/office/officeart/2005/8/layout/list1"/>
    <dgm:cxn modelId="{D03FC6ED-0225-490E-A96C-5DE9D9DE381B}" type="presParOf" srcId="{F50A69E5-2CF6-4ACA-8FF3-BFFE8AA317D6}" destId="{DD037694-3EDE-4ABE-AE43-48EE7D54BCE9}" srcOrd="11" destOrd="0" presId="urn:microsoft.com/office/officeart/2005/8/layout/list1"/>
    <dgm:cxn modelId="{8F1DE407-6EE5-43C6-BACD-970DEBF54144}" type="presParOf" srcId="{F50A69E5-2CF6-4ACA-8FF3-BFFE8AA317D6}" destId="{C57C5160-627D-4490-9A54-DB04023E179C}" srcOrd="12" destOrd="0" presId="urn:microsoft.com/office/officeart/2005/8/layout/list1"/>
    <dgm:cxn modelId="{382BCBB4-C567-4E57-82B3-092D4F6C3031}" type="presParOf" srcId="{C57C5160-627D-4490-9A54-DB04023E179C}" destId="{E073901F-EFD6-4D84-B302-8D12590AB43B}" srcOrd="0" destOrd="0" presId="urn:microsoft.com/office/officeart/2005/8/layout/list1"/>
    <dgm:cxn modelId="{26EFEC0E-E8D0-4FFC-8E07-0976E02D0C1B}" type="presParOf" srcId="{C57C5160-627D-4490-9A54-DB04023E179C}" destId="{41745A9B-4EC2-4A0F-8699-23E2AA8D4264}" srcOrd="1" destOrd="0" presId="urn:microsoft.com/office/officeart/2005/8/layout/list1"/>
    <dgm:cxn modelId="{4676660E-FE2E-4563-8BB6-CD2DDD2B3145}" type="presParOf" srcId="{F50A69E5-2CF6-4ACA-8FF3-BFFE8AA317D6}" destId="{B61D5EE2-0EE1-4835-BD84-AEFD550F7A40}" srcOrd="13" destOrd="0" presId="urn:microsoft.com/office/officeart/2005/8/layout/list1"/>
    <dgm:cxn modelId="{186FDC8B-7225-4602-8A62-004BB74FA7CD}" type="presParOf" srcId="{F50A69E5-2CF6-4ACA-8FF3-BFFE8AA317D6}" destId="{14E50890-8AC3-4164-9B58-9F0638F37C0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F2163-3287-41E9-A30B-36E1825FDCAA}">
      <dsp:nvSpPr>
        <dsp:cNvPr id="0" name=""/>
        <dsp:cNvSpPr/>
      </dsp:nvSpPr>
      <dsp:spPr>
        <a:xfrm>
          <a:off x="624129" y="39749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6F227-E532-4B32-9070-31D635098FE8}">
      <dsp:nvSpPr>
        <dsp:cNvPr id="0" name=""/>
        <dsp:cNvSpPr/>
      </dsp:nvSpPr>
      <dsp:spPr>
        <a:xfrm>
          <a:off x="129129" y="15010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Abstract</a:t>
          </a:r>
        </a:p>
      </dsp:txBody>
      <dsp:txXfrm>
        <a:off x="129129" y="1501019"/>
        <a:ext cx="1800000" cy="720000"/>
      </dsp:txXfrm>
    </dsp:sp>
    <dsp:sp modelId="{37F5AEB5-12FC-49BA-A57E-DA4E825FE966}">
      <dsp:nvSpPr>
        <dsp:cNvPr id="0" name=""/>
        <dsp:cNvSpPr/>
      </dsp:nvSpPr>
      <dsp:spPr>
        <a:xfrm>
          <a:off x="2739130" y="39749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43330-6200-4857-9E01-EED5BFDC38E7}">
      <dsp:nvSpPr>
        <dsp:cNvPr id="0" name=""/>
        <dsp:cNvSpPr/>
      </dsp:nvSpPr>
      <dsp:spPr>
        <a:xfrm>
          <a:off x="2244130" y="15010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Problem Domain </a:t>
          </a:r>
        </a:p>
      </dsp:txBody>
      <dsp:txXfrm>
        <a:off x="2244130" y="1501019"/>
        <a:ext cx="1800000" cy="720000"/>
      </dsp:txXfrm>
    </dsp:sp>
    <dsp:sp modelId="{7AC78BB7-9318-432A-910E-5DAB622C1A29}">
      <dsp:nvSpPr>
        <dsp:cNvPr id="0" name=""/>
        <dsp:cNvSpPr/>
      </dsp:nvSpPr>
      <dsp:spPr>
        <a:xfrm>
          <a:off x="4854130" y="39749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923A5-DEC3-44BE-984F-C758847AC60C}">
      <dsp:nvSpPr>
        <dsp:cNvPr id="0" name=""/>
        <dsp:cNvSpPr/>
      </dsp:nvSpPr>
      <dsp:spPr>
        <a:xfrm>
          <a:off x="4359130" y="15010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Innovation</a:t>
          </a:r>
        </a:p>
      </dsp:txBody>
      <dsp:txXfrm>
        <a:off x="4359130" y="1501019"/>
        <a:ext cx="1800000" cy="720000"/>
      </dsp:txXfrm>
    </dsp:sp>
    <dsp:sp modelId="{944316D4-98CA-42F5-B3A8-1C59B190D24E}">
      <dsp:nvSpPr>
        <dsp:cNvPr id="0" name=""/>
        <dsp:cNvSpPr/>
      </dsp:nvSpPr>
      <dsp:spPr>
        <a:xfrm>
          <a:off x="624129" y="267101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6E0DA-602C-4853-A473-371AAC0A87E4}">
      <dsp:nvSpPr>
        <dsp:cNvPr id="0" name=""/>
        <dsp:cNvSpPr/>
      </dsp:nvSpPr>
      <dsp:spPr>
        <a:xfrm>
          <a:off x="129129" y="37745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Literature Survey </a:t>
          </a:r>
        </a:p>
      </dsp:txBody>
      <dsp:txXfrm>
        <a:off x="129129" y="3774542"/>
        <a:ext cx="1800000" cy="720000"/>
      </dsp:txXfrm>
    </dsp:sp>
    <dsp:sp modelId="{139023E3-1ED0-44E3-BBC6-55E82472F94E}">
      <dsp:nvSpPr>
        <dsp:cNvPr id="0" name=""/>
        <dsp:cNvSpPr/>
      </dsp:nvSpPr>
      <dsp:spPr>
        <a:xfrm>
          <a:off x="2739130" y="2671019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15CA6-85A7-478A-871B-499E5BC7E1BE}">
      <dsp:nvSpPr>
        <dsp:cNvPr id="0" name=""/>
        <dsp:cNvSpPr/>
      </dsp:nvSpPr>
      <dsp:spPr>
        <a:xfrm>
          <a:off x="2244130" y="37745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Solution Domain</a:t>
          </a:r>
        </a:p>
      </dsp:txBody>
      <dsp:txXfrm>
        <a:off x="2244130" y="3774542"/>
        <a:ext cx="1800000" cy="720000"/>
      </dsp:txXfrm>
    </dsp:sp>
    <dsp:sp modelId="{E8E33E4E-1435-4FDF-838B-DED7D31B77E4}">
      <dsp:nvSpPr>
        <dsp:cNvPr id="0" name=""/>
        <dsp:cNvSpPr/>
      </dsp:nvSpPr>
      <dsp:spPr>
        <a:xfrm>
          <a:off x="4854130" y="2671019"/>
          <a:ext cx="810000" cy="81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18EFB-647F-452F-B852-6FCB9547838A}">
      <dsp:nvSpPr>
        <dsp:cNvPr id="0" name=""/>
        <dsp:cNvSpPr/>
      </dsp:nvSpPr>
      <dsp:spPr>
        <a:xfrm>
          <a:off x="4359130" y="37745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Algorithm Used </a:t>
          </a:r>
        </a:p>
      </dsp:txBody>
      <dsp:txXfrm>
        <a:off x="4359130" y="377454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D5E17-30D4-405B-AE7A-B9DA7E9454AD}">
      <dsp:nvSpPr>
        <dsp:cNvPr id="0" name=""/>
        <dsp:cNvSpPr/>
      </dsp:nvSpPr>
      <dsp:spPr>
        <a:xfrm>
          <a:off x="2011680" y="1130"/>
          <a:ext cx="8046720" cy="11588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294346" rIns="156129" bIns="29434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Making an environment between car system and human.</a:t>
          </a:r>
        </a:p>
      </dsp:txBody>
      <dsp:txXfrm>
        <a:off x="2011680" y="1130"/>
        <a:ext cx="8046720" cy="1158840"/>
      </dsp:txXfrm>
    </dsp:sp>
    <dsp:sp modelId="{9D75024F-1173-4E24-86BF-6539812DB388}">
      <dsp:nvSpPr>
        <dsp:cNvPr id="0" name=""/>
        <dsp:cNvSpPr/>
      </dsp:nvSpPr>
      <dsp:spPr>
        <a:xfrm>
          <a:off x="0" y="1130"/>
          <a:ext cx="2011680" cy="1158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51" tIns="114468" rIns="106451" bIns="11446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Making</a:t>
          </a:r>
        </a:p>
      </dsp:txBody>
      <dsp:txXfrm>
        <a:off x="0" y="1130"/>
        <a:ext cx="2011680" cy="1158840"/>
      </dsp:txXfrm>
    </dsp:sp>
    <dsp:sp modelId="{FE30C53F-9942-45E9-B817-E00C59655772}">
      <dsp:nvSpPr>
        <dsp:cNvPr id="0" name=""/>
        <dsp:cNvSpPr/>
      </dsp:nvSpPr>
      <dsp:spPr>
        <a:xfrm>
          <a:off x="2011680" y="1229502"/>
          <a:ext cx="8046720" cy="1158840"/>
        </a:xfrm>
        <a:prstGeom prst="rect">
          <a:avLst/>
        </a:prstGeom>
        <a:solidFill>
          <a:schemeClr val="accent2">
            <a:tint val="40000"/>
            <a:alpha val="90000"/>
            <a:hueOff val="987282"/>
            <a:satOff val="-2587"/>
            <a:lumOff val="9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87282"/>
              <a:satOff val="-2587"/>
              <a:lumOff val="9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294346" rIns="156129" bIns="29434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Using Tilt sensors.</a:t>
          </a:r>
        </a:p>
      </dsp:txBody>
      <dsp:txXfrm>
        <a:off x="2011680" y="1229502"/>
        <a:ext cx="8046720" cy="1158840"/>
      </dsp:txXfrm>
    </dsp:sp>
    <dsp:sp modelId="{08084648-4072-4EB0-98CB-B59118778E7D}">
      <dsp:nvSpPr>
        <dsp:cNvPr id="0" name=""/>
        <dsp:cNvSpPr/>
      </dsp:nvSpPr>
      <dsp:spPr>
        <a:xfrm>
          <a:off x="0" y="1229502"/>
          <a:ext cx="2011680" cy="1158840"/>
        </a:xfrm>
        <a:prstGeom prst="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accent2">
              <a:hueOff val="953895"/>
              <a:satOff val="-21764"/>
              <a:lumOff val="8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51" tIns="114468" rIns="106451" bIns="11446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Using</a:t>
          </a:r>
        </a:p>
      </dsp:txBody>
      <dsp:txXfrm>
        <a:off x="0" y="1229502"/>
        <a:ext cx="2011680" cy="1158840"/>
      </dsp:txXfrm>
    </dsp:sp>
    <dsp:sp modelId="{27B3944A-88A7-4AA1-AAD6-2A29961A7DA8}">
      <dsp:nvSpPr>
        <dsp:cNvPr id="0" name=""/>
        <dsp:cNvSpPr/>
      </dsp:nvSpPr>
      <dsp:spPr>
        <a:xfrm>
          <a:off x="2011680" y="2457873"/>
          <a:ext cx="8046720" cy="1158840"/>
        </a:xfrm>
        <a:prstGeom prst="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294346" rIns="156129" bIns="29434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Providing call cancellation if the condition is not critical.</a:t>
          </a:r>
        </a:p>
      </dsp:txBody>
      <dsp:txXfrm>
        <a:off x="2011680" y="2457873"/>
        <a:ext cx="8046720" cy="1158840"/>
      </dsp:txXfrm>
    </dsp:sp>
    <dsp:sp modelId="{CEB55DF6-4A49-4E90-8DCB-5543C484C688}">
      <dsp:nvSpPr>
        <dsp:cNvPr id="0" name=""/>
        <dsp:cNvSpPr/>
      </dsp:nvSpPr>
      <dsp:spPr>
        <a:xfrm>
          <a:off x="0" y="2457873"/>
          <a:ext cx="2011680" cy="1158840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51" tIns="114468" rIns="106451" bIns="11446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Providing</a:t>
          </a:r>
        </a:p>
      </dsp:txBody>
      <dsp:txXfrm>
        <a:off x="0" y="2457873"/>
        <a:ext cx="2011680" cy="1158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E7659-629F-49E9-B22A-3A43D1DD4653}">
      <dsp:nvSpPr>
        <dsp:cNvPr id="0" name=""/>
        <dsp:cNvSpPr/>
      </dsp:nvSpPr>
      <dsp:spPr>
        <a:xfrm>
          <a:off x="1227" y="213139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BB354-0788-4EED-80F0-B42139AEF85F}">
      <dsp:nvSpPr>
        <dsp:cNvPr id="0" name=""/>
        <dsp:cNvSpPr/>
      </dsp:nvSpPr>
      <dsp:spPr>
        <a:xfrm>
          <a:off x="480082" y="668051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major problem with every system is that they do not wait for cancellation if the human's condition is not critical.</a:t>
          </a:r>
        </a:p>
      </dsp:txBody>
      <dsp:txXfrm>
        <a:off x="560236" y="748205"/>
        <a:ext cx="4149382" cy="2576345"/>
      </dsp:txXfrm>
    </dsp:sp>
    <dsp:sp modelId="{06539E7E-797B-4A01-BB5C-00E7C4700E8A}">
      <dsp:nvSpPr>
        <dsp:cNvPr id="0" name=""/>
        <dsp:cNvSpPr/>
      </dsp:nvSpPr>
      <dsp:spPr>
        <a:xfrm>
          <a:off x="5268627" y="213139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82E39-1E6A-47DC-A304-C6D5600FD329}">
      <dsp:nvSpPr>
        <dsp:cNvPr id="0" name=""/>
        <dsp:cNvSpPr/>
      </dsp:nvSpPr>
      <dsp:spPr>
        <a:xfrm>
          <a:off x="5747481" y="668051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These systems detect fall-related data, such as engine vibrations in an old car and decreases in acceleration due to brake application, which are not an accident states.</a:t>
          </a:r>
        </a:p>
      </dsp:txBody>
      <dsp:txXfrm>
        <a:off x="5827635" y="748205"/>
        <a:ext cx="4149382" cy="25763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B43F0-00EA-4AAC-9842-CFAA13BFB6CF}">
      <dsp:nvSpPr>
        <dsp:cNvPr id="0" name=""/>
        <dsp:cNvSpPr/>
      </dsp:nvSpPr>
      <dsp:spPr>
        <a:xfrm>
          <a:off x="1227" y="213139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39F3E-D96F-46CB-9234-0140CC7EC1F8}">
      <dsp:nvSpPr>
        <dsp:cNvPr id="0" name=""/>
        <dsp:cNvSpPr/>
      </dsp:nvSpPr>
      <dsp:spPr>
        <a:xfrm>
          <a:off x="480082" y="668051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Attaching 2 more sensors(1. Tilt sensor 2.Noise detector ) which increase the efficiency of system.</a:t>
          </a:r>
        </a:p>
      </dsp:txBody>
      <dsp:txXfrm>
        <a:off x="560236" y="748205"/>
        <a:ext cx="4149382" cy="2576345"/>
      </dsp:txXfrm>
    </dsp:sp>
    <dsp:sp modelId="{001FD619-A216-42CD-9C3A-D2FCE6550321}">
      <dsp:nvSpPr>
        <dsp:cNvPr id="0" name=""/>
        <dsp:cNvSpPr/>
      </dsp:nvSpPr>
      <dsp:spPr>
        <a:xfrm>
          <a:off x="5268627" y="213139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90EE9-19D8-4042-8A95-8FD407C26982}">
      <dsp:nvSpPr>
        <dsp:cNvPr id="0" name=""/>
        <dsp:cNvSpPr/>
      </dsp:nvSpPr>
      <dsp:spPr>
        <a:xfrm>
          <a:off x="5747481" y="668051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Automatic Call or message will be canceled if human wants to cancel. </a:t>
          </a:r>
        </a:p>
      </dsp:txBody>
      <dsp:txXfrm>
        <a:off x="5827635" y="748205"/>
        <a:ext cx="4149382" cy="25763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EB17E-64D4-44C4-9161-755B30FA30C4}">
      <dsp:nvSpPr>
        <dsp:cNvPr id="0" name=""/>
        <dsp:cNvSpPr/>
      </dsp:nvSpPr>
      <dsp:spPr>
        <a:xfrm>
          <a:off x="0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2D598-DC24-415E-B98F-56B34725BD3D}">
      <dsp:nvSpPr>
        <dsp:cNvPr id="0" name=""/>
        <dsp:cNvSpPr/>
      </dsp:nvSpPr>
      <dsp:spPr>
        <a:xfrm>
          <a:off x="314325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Providing the cancellation button if it is not a critical condition.</a:t>
          </a:r>
        </a:p>
      </dsp:txBody>
      <dsp:txXfrm>
        <a:off x="366939" y="1112657"/>
        <a:ext cx="2723696" cy="1691139"/>
      </dsp:txXfrm>
    </dsp:sp>
    <dsp:sp modelId="{7EEDCD9F-D268-45AF-BCC3-4B7C5834B659}">
      <dsp:nvSpPr>
        <dsp:cNvPr id="0" name=""/>
        <dsp:cNvSpPr/>
      </dsp:nvSpPr>
      <dsp:spPr>
        <a:xfrm>
          <a:off x="3457574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E876E-A4F6-4B42-B914-1C79D7F9EC52}">
      <dsp:nvSpPr>
        <dsp:cNvPr id="0" name=""/>
        <dsp:cNvSpPr/>
      </dsp:nvSpPr>
      <dsp:spPr>
        <a:xfrm>
          <a:off x="3771899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Using BLYNK Application for easy control and modification.</a:t>
          </a:r>
        </a:p>
      </dsp:txBody>
      <dsp:txXfrm>
        <a:off x="3824513" y="1112657"/>
        <a:ext cx="2723696" cy="1691139"/>
      </dsp:txXfrm>
    </dsp:sp>
    <dsp:sp modelId="{1C6365FB-BED6-496A-945A-13CDDF24AF09}">
      <dsp:nvSpPr>
        <dsp:cNvPr id="0" name=""/>
        <dsp:cNvSpPr/>
      </dsp:nvSpPr>
      <dsp:spPr>
        <a:xfrm>
          <a:off x="6915149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44C73-644F-43B4-A89D-17D452A2A7F8}">
      <dsp:nvSpPr>
        <dsp:cNvPr id="0" name=""/>
        <dsp:cNvSpPr/>
      </dsp:nvSpPr>
      <dsp:spPr>
        <a:xfrm>
          <a:off x="7229475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Monitor all hazards and threats.</a:t>
          </a:r>
        </a:p>
      </dsp:txBody>
      <dsp:txXfrm>
        <a:off x="7282089" y="1112657"/>
        <a:ext cx="2723696" cy="16911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266D1-15A5-46B2-B391-E61BA839FA47}">
      <dsp:nvSpPr>
        <dsp:cNvPr id="0" name=""/>
        <dsp:cNvSpPr/>
      </dsp:nvSpPr>
      <dsp:spPr>
        <a:xfrm>
          <a:off x="0" y="343722"/>
          <a:ext cx="100583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D81A87-2E90-460C-82B3-CECD73A1DFA1}">
      <dsp:nvSpPr>
        <dsp:cNvPr id="0" name=""/>
        <dsp:cNvSpPr/>
      </dsp:nvSpPr>
      <dsp:spPr>
        <a:xfrm>
          <a:off x="502920" y="48522"/>
          <a:ext cx="7040880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Impact Detection Algorithm   </a:t>
          </a:r>
        </a:p>
      </dsp:txBody>
      <dsp:txXfrm>
        <a:off x="531741" y="77343"/>
        <a:ext cx="6983238" cy="532758"/>
      </dsp:txXfrm>
    </dsp:sp>
    <dsp:sp modelId="{166CBB40-5C39-4120-8946-808F97465F24}">
      <dsp:nvSpPr>
        <dsp:cNvPr id="0" name=""/>
        <dsp:cNvSpPr/>
      </dsp:nvSpPr>
      <dsp:spPr>
        <a:xfrm>
          <a:off x="0" y="1250922"/>
          <a:ext cx="100583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7E1DE-3BCC-4CEE-98D3-CC6EB93ACB2E}">
      <dsp:nvSpPr>
        <dsp:cNvPr id="0" name=""/>
        <dsp:cNvSpPr/>
      </dsp:nvSpPr>
      <dsp:spPr>
        <a:xfrm>
          <a:off x="502920" y="955722"/>
          <a:ext cx="7040880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GPS Data Retrieval Algorithm   </a:t>
          </a:r>
        </a:p>
      </dsp:txBody>
      <dsp:txXfrm>
        <a:off x="531741" y="984543"/>
        <a:ext cx="6983238" cy="532758"/>
      </dsp:txXfrm>
    </dsp:sp>
    <dsp:sp modelId="{60768DB5-94EC-4810-810B-391F17D30940}">
      <dsp:nvSpPr>
        <dsp:cNvPr id="0" name=""/>
        <dsp:cNvSpPr/>
      </dsp:nvSpPr>
      <dsp:spPr>
        <a:xfrm>
          <a:off x="0" y="2158122"/>
          <a:ext cx="100583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44F1E5-5464-4536-B0B3-2C88722AECE3}">
      <dsp:nvSpPr>
        <dsp:cNvPr id="0" name=""/>
        <dsp:cNvSpPr/>
      </dsp:nvSpPr>
      <dsp:spPr>
        <a:xfrm>
          <a:off x="502920" y="1862922"/>
          <a:ext cx="7040880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SMS and Call Handling Algorithms  </a:t>
          </a:r>
        </a:p>
      </dsp:txBody>
      <dsp:txXfrm>
        <a:off x="531741" y="1891743"/>
        <a:ext cx="6983238" cy="532758"/>
      </dsp:txXfrm>
    </dsp:sp>
    <dsp:sp modelId="{14E50890-8AC3-4164-9B58-9F0638F37C02}">
      <dsp:nvSpPr>
        <dsp:cNvPr id="0" name=""/>
        <dsp:cNvSpPr/>
      </dsp:nvSpPr>
      <dsp:spPr>
        <a:xfrm>
          <a:off x="0" y="3065322"/>
          <a:ext cx="100583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45A9B-4EC2-4A0F-8699-23E2AA8D4264}">
      <dsp:nvSpPr>
        <dsp:cNvPr id="0" name=""/>
        <dsp:cNvSpPr/>
      </dsp:nvSpPr>
      <dsp:spPr>
        <a:xfrm>
          <a:off x="502920" y="2770122"/>
          <a:ext cx="7040880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SIM800 AT Command Handling </a:t>
          </a:r>
        </a:p>
      </dsp:txBody>
      <dsp:txXfrm>
        <a:off x="531741" y="2798943"/>
        <a:ext cx="698323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1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7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0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5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9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0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6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6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9/24/2023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8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9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2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760" y="2946869"/>
            <a:ext cx="7096933" cy="842137"/>
          </a:xfrm>
        </p:spPr>
        <p:txBody>
          <a:bodyPr/>
          <a:lstStyle/>
          <a:p>
            <a:r>
              <a:rPr lang="en-US" sz="3600" dirty="0"/>
              <a:t>Auto Rescue : Automated Ambulance Dispatch System </a:t>
            </a:r>
            <a:endParaRPr lang="en-US" sz="3600" dirty="0">
              <a:latin typeface="Rockwell Condens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761" y="2196094"/>
            <a:ext cx="5712580" cy="4954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Minor Project Presentation on :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962DE-0664-96E4-5C7F-13F3142BCEF4}"/>
              </a:ext>
            </a:extLst>
          </p:cNvPr>
          <p:cNvSpPr txBox="1"/>
          <p:nvPr/>
        </p:nvSpPr>
        <p:spPr>
          <a:xfrm>
            <a:off x="587598" y="252212"/>
            <a:ext cx="11207302" cy="1107996"/>
          </a:xfrm>
          <a:prstGeom prst="rect">
            <a:avLst/>
          </a:prstGeom>
          <a:solidFill>
            <a:schemeClr val="bg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11207302"/>
                      <a:gd name="connsiteY0" fmla="*/ 0 h 1107996"/>
                      <a:gd name="connsiteX1" fmla="*/ 11207302 w 11207302"/>
                      <a:gd name="connsiteY1" fmla="*/ 0 h 1107996"/>
                      <a:gd name="connsiteX2" fmla="*/ 11207302 w 11207302"/>
                      <a:gd name="connsiteY2" fmla="*/ 1107996 h 1107996"/>
                      <a:gd name="connsiteX3" fmla="*/ 0 w 11207302"/>
                      <a:gd name="connsiteY3" fmla="*/ 1107996 h 1107996"/>
                      <a:gd name="connsiteX4" fmla="*/ 0 w 11207302"/>
                      <a:gd name="connsiteY4" fmla="*/ 0 h 11079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207302" h="1107996" fill="none" extrusionOk="0">
                        <a:moveTo>
                          <a:pt x="0" y="0"/>
                        </a:moveTo>
                        <a:cubicBezTo>
                          <a:pt x="3804894" y="-149972"/>
                          <a:pt x="7055728" y="85198"/>
                          <a:pt x="11207302" y="0"/>
                        </a:cubicBezTo>
                        <a:cubicBezTo>
                          <a:pt x="11297622" y="535149"/>
                          <a:pt x="11109136" y="860179"/>
                          <a:pt x="11207302" y="1107996"/>
                        </a:cubicBezTo>
                        <a:cubicBezTo>
                          <a:pt x="6543224" y="1199372"/>
                          <a:pt x="3119187" y="1101939"/>
                          <a:pt x="0" y="1107996"/>
                        </a:cubicBezTo>
                        <a:cubicBezTo>
                          <a:pt x="87901" y="761220"/>
                          <a:pt x="59415" y="497889"/>
                          <a:pt x="0" y="0"/>
                        </a:cubicBezTo>
                        <a:close/>
                      </a:path>
                      <a:path w="11207302" h="1107996" stroke="0" extrusionOk="0">
                        <a:moveTo>
                          <a:pt x="0" y="0"/>
                        </a:moveTo>
                        <a:cubicBezTo>
                          <a:pt x="1805334" y="-113254"/>
                          <a:pt x="8714298" y="102601"/>
                          <a:pt x="11207302" y="0"/>
                        </a:cubicBezTo>
                        <a:cubicBezTo>
                          <a:pt x="11128102" y="275328"/>
                          <a:pt x="11237325" y="976980"/>
                          <a:pt x="11207302" y="1107996"/>
                        </a:cubicBezTo>
                        <a:cubicBezTo>
                          <a:pt x="6340995" y="1163806"/>
                          <a:pt x="3514803" y="1276954"/>
                          <a:pt x="0" y="1107996"/>
                        </a:cubicBezTo>
                        <a:cubicBezTo>
                          <a:pt x="28587" y="888640"/>
                          <a:pt x="-26953" y="3240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cap="all" dirty="0">
                <a:solidFill>
                  <a:schemeClr val="accent1"/>
                </a:solidFill>
                <a:latin typeface="TW Cen MT"/>
              </a:rPr>
              <a:t>MALWA INSTITUTE Of TECHNOLOGY</a:t>
            </a:r>
            <a:endParaRPr lang="en-US" sz="4800" b="1" dirty="0">
              <a:solidFill>
                <a:schemeClr val="accent1"/>
              </a:solidFill>
              <a:latin typeface="TW Cen MT"/>
            </a:endParaRPr>
          </a:p>
          <a:p>
            <a:pPr algn="l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9DC03-C591-EF6F-47EB-F455D4E84012}"/>
              </a:ext>
            </a:extLst>
          </p:cNvPr>
          <p:cNvSpPr txBox="1"/>
          <p:nvPr/>
        </p:nvSpPr>
        <p:spPr>
          <a:xfrm>
            <a:off x="2237704" y="4928852"/>
            <a:ext cx="5433274" cy="1415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dirty="0"/>
          </a:p>
          <a:p>
            <a:r>
              <a:rPr lang="en-US" sz="2200" b="1" dirty="0"/>
              <a:t>Presented By: Group 6 Members 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Lokesh Vishwakarma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Deepak Rathor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6833D-1E5B-C9E8-58F9-A0307CE67B78}"/>
              </a:ext>
            </a:extLst>
          </p:cNvPr>
          <p:cNvSpPr txBox="1"/>
          <p:nvPr/>
        </p:nvSpPr>
        <p:spPr>
          <a:xfrm>
            <a:off x="7888310" y="5285704"/>
            <a:ext cx="383683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Branch : IT</a:t>
            </a:r>
          </a:p>
          <a:p>
            <a:r>
              <a:rPr lang="en-US" sz="2000" dirty="0"/>
              <a:t>Year : 3rd</a:t>
            </a:r>
          </a:p>
          <a:p>
            <a:r>
              <a:rPr lang="en-US" sz="2000" dirty="0"/>
              <a:t>Presentation Number :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B772C-665A-619D-1FBE-8338758D39E1}"/>
              </a:ext>
            </a:extLst>
          </p:cNvPr>
          <p:cNvSpPr txBox="1"/>
          <p:nvPr/>
        </p:nvSpPr>
        <p:spPr>
          <a:xfrm>
            <a:off x="8349802" y="2903113"/>
            <a:ext cx="418563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Guided by  : </a:t>
            </a:r>
            <a:endParaRPr lang="en-US"/>
          </a:p>
          <a:p>
            <a:r>
              <a:rPr lang="en-US" dirty="0"/>
              <a:t>Vijay </a:t>
            </a:r>
            <a:r>
              <a:rPr lang="en-US" err="1"/>
              <a:t>Malvia</a:t>
            </a:r>
            <a:r>
              <a:rPr lang="en-US" dirty="0"/>
              <a:t> Sir </a:t>
            </a:r>
            <a:endParaRPr lang="en-US"/>
          </a:p>
          <a:p>
            <a:r>
              <a:rPr lang="en-US" dirty="0"/>
              <a:t>H.O.D of  IT department 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A3CA49A-71DD-4E8D-8D00-0D000AB38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E8537E-57AF-43EA-8734-3C66AD724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8C18B-9C8E-47E6-BAEF-86331BC0A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3" y="643467"/>
            <a:ext cx="6271758" cy="5571066"/>
          </a:xfrm>
        </p:spPr>
        <p:txBody>
          <a:bodyPr>
            <a:normAutofit/>
          </a:bodyPr>
          <a:lstStyle/>
          <a:p>
            <a:r>
              <a:rPr lang="en-US" sz="8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CONTENT :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01D8D33-12A9-AFE9-1CE3-DFB4320E90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79962" y="685799"/>
          <a:ext cx="6288260" cy="48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6E9C-E141-85B9-2261-0A7F2FCD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Abstract 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A0B90-5109-C473-5336-C070C6A5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67987-7B04-2D08-5262-7C3CB83B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dirty="0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DFE7CCF1-810F-E2D4-10F2-7E6C914BF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666038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3956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9EA3-3B12-1F95-E7AD-1BBE1CB9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Problem Domain : 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9DE5B-FC92-65B1-EC4D-CC56338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DAC77-061E-4A34-998F-EDD15DE7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8B85249-88A3-26D3-8B74-5274E1378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568518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6075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E7B6-0C44-0DBB-9010-9F7FCE8A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Innovation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1AF6D-71CC-5E8F-166A-7D132F27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E5246-58B4-A4E9-1741-DC6C1D5A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dirty="0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0B401A5-E2D7-16B6-E3D5-2B35E6543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10125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9028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A3CA49A-71DD-4E8D-8D00-0D000AB38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E8537E-57AF-43EA-8734-3C66AD724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8C18B-9C8E-47E6-BAEF-86331BC0A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463D2-0E06-0FB6-515D-A110C300E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3" y="643467"/>
            <a:ext cx="6271758" cy="5571066"/>
          </a:xfrm>
        </p:spPr>
        <p:txBody>
          <a:bodyPr>
            <a:normAutofit/>
          </a:bodyPr>
          <a:lstStyle/>
          <a:p>
            <a:r>
              <a:rPr lang="en-US" sz="8000">
                <a:ea typeface="+mj-lt"/>
                <a:cs typeface="+mj-lt"/>
              </a:rPr>
              <a:t>Literature Survey</a:t>
            </a:r>
            <a:br>
              <a:rPr lang="en-US" sz="8000">
                <a:ea typeface="+mj-lt"/>
                <a:cs typeface="+mj-lt"/>
              </a:rPr>
            </a:b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54694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F55F5FB-4BBC-371A-DF8B-F3D25C0AE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632069"/>
              </p:ext>
            </p:extLst>
          </p:nvPr>
        </p:nvGraphicFramePr>
        <p:xfrm>
          <a:off x="844841" y="676164"/>
          <a:ext cx="10531904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298">
                  <a:extLst>
                    <a:ext uri="{9D8B030D-6E8A-4147-A177-3AD203B41FA5}">
                      <a16:colId xmlns:a16="http://schemas.microsoft.com/office/drawing/2014/main" val="2248425399"/>
                    </a:ext>
                  </a:extLst>
                </a:gridCol>
                <a:gridCol w="1482454">
                  <a:extLst>
                    <a:ext uri="{9D8B030D-6E8A-4147-A177-3AD203B41FA5}">
                      <a16:colId xmlns:a16="http://schemas.microsoft.com/office/drawing/2014/main" val="3169677322"/>
                    </a:ext>
                  </a:extLst>
                </a:gridCol>
                <a:gridCol w="2106384">
                  <a:extLst>
                    <a:ext uri="{9D8B030D-6E8A-4147-A177-3AD203B41FA5}">
                      <a16:colId xmlns:a16="http://schemas.microsoft.com/office/drawing/2014/main" val="3176667919"/>
                    </a:ext>
                  </a:extLst>
                </a:gridCol>
                <a:gridCol w="2106384">
                  <a:extLst>
                    <a:ext uri="{9D8B030D-6E8A-4147-A177-3AD203B41FA5}">
                      <a16:colId xmlns:a16="http://schemas.microsoft.com/office/drawing/2014/main" val="2300307191"/>
                    </a:ext>
                  </a:extLst>
                </a:gridCol>
                <a:gridCol w="2106384">
                  <a:extLst>
                    <a:ext uri="{9D8B030D-6E8A-4147-A177-3AD203B41FA5}">
                      <a16:colId xmlns:a16="http://schemas.microsoft.com/office/drawing/2014/main" val="3072311001"/>
                    </a:ext>
                  </a:extLst>
                </a:gridCol>
              </a:tblGrid>
              <a:tr h="45289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800" b="1" i="0" dirty="0">
                          <a:solidFill>
                            <a:srgbClr val="FFFFFF"/>
                          </a:solidFill>
                          <a:effectLst/>
                          <a:latin typeface="Tenorite"/>
                        </a:rPr>
                        <a:t>Title 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Tenorite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8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800" b="1" i="0" dirty="0">
                          <a:solidFill>
                            <a:srgbClr val="FFFFFF"/>
                          </a:solidFill>
                          <a:effectLst/>
                          <a:latin typeface="Tenorite"/>
                        </a:rPr>
                        <a:t>Author 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Tenorite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8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800" b="1" i="0" dirty="0">
                          <a:solidFill>
                            <a:srgbClr val="FFFFFF"/>
                          </a:solidFill>
                          <a:effectLst/>
                          <a:latin typeface="Tenorite"/>
                        </a:rPr>
                        <a:t>Work done 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Tenorite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8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Tenorite"/>
                        </a:rPr>
                        <a:t>Efficiency</a:t>
                      </a:r>
                      <a:r>
                        <a:rPr lang="en-US" sz="2800" b="1" i="0" dirty="0">
                          <a:solidFill>
                            <a:srgbClr val="FFFFFF"/>
                          </a:solidFill>
                          <a:effectLst/>
                          <a:latin typeface="Tenorite"/>
                        </a:rPr>
                        <a:t>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Tenorite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8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800" b="1" i="0" dirty="0">
                          <a:solidFill>
                            <a:srgbClr val="FFFFFF"/>
                          </a:solidFill>
                          <a:effectLst/>
                          <a:latin typeface="Tenorite"/>
                        </a:rPr>
                        <a:t>Draw back​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Tenorite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189066"/>
                  </a:ext>
                </a:extLst>
              </a:tr>
              <a:tr h="1307230">
                <a:tc>
                  <a:txBody>
                    <a:bodyPr/>
                    <a:lstStyle/>
                    <a:p>
                      <a:pPr marL="342900" lvl="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rgbClr val="111111"/>
                          </a:solidFill>
                          <a:effectLst/>
                          <a:latin typeface="Arial"/>
                        </a:rPr>
                        <a:t>Accident Detection and Alerting System.</a:t>
                      </a:r>
                      <a:r>
                        <a:rPr lang="en-US" sz="1800" b="0" i="0" dirty="0">
                          <a:solidFill>
                            <a:srgbClr val="111111"/>
                          </a:solidFill>
                          <a:effectLst/>
                          <a:latin typeface="Arial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enorite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4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Muhammad Ahemad 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enorite"/>
                      </a:endParaRPr>
                    </a:p>
                    <a:p>
                      <a:pPr algn="l" rtl="0" fontAlgn="base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Baballe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enorite"/>
                      </a:endParaRPr>
                    </a:p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enorite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4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Vibration sensor and Micro electro mechanical system sensor is used to detects the accident.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enorite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4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Due to lack of some sensors it's efficiency is 79 to 85 %.​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enorite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4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Capturing falls vibrations of engine.​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enorite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803106"/>
                  </a:ext>
                </a:extLst>
              </a:tr>
              <a:tr h="11013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2 Automatic road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enorite"/>
                      </a:endParaRPr>
                    </a:p>
                    <a:p>
                      <a:pPr algn="l" rtl="0" fontAlgn="base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 Accident Detection.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enorite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Usman Khalill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enorite"/>
                      </a:endParaRPr>
                    </a:p>
                    <a:p>
                      <a:pPr algn="l" rtl="0" fontAlgn="base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KASB Institute of Technology 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enorite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The system uses two ultrasonic sensors to detect the accident.​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enorite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It's efficiency is very low because of many falls detection about 60%.​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enorite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The system range is only 4 meters 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  <a:p>
                      <a:pPr algn="l" rtl="0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Also there are many falls detection.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45049"/>
                  </a:ext>
                </a:extLst>
              </a:tr>
              <a:tr h="11013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3. 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 </a:t>
                      </a:r>
                      <a:r>
                        <a:rPr lang="en-US" sz="1800" b="0" i="0" dirty="0">
                          <a:solidFill>
                            <a:srgbClr val="1F1F1F"/>
                          </a:solidFill>
                          <a:effectLst/>
                          <a:latin typeface="Tenorite"/>
                        </a:rPr>
                        <a:t>Car crash detection using ensemble deep learning and multimodal data from dashboard cameras​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enorite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4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Jae Gyeong Choi, 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  <a:p>
                      <a:pPr algn="l" rtl="0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Chan Woo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  <a:p>
                      <a:pPr algn="l" rtl="0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Kong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4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This  model uses video and audio data from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enorite"/>
                      </a:endParaRPr>
                    </a:p>
                    <a:p>
                      <a:pPr algn="l" rtl="0" fontAlgn="base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dashboard cameras.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enorite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4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According to 300 data sets from YouTube clips 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enorite"/>
                      </a:endParaRPr>
                    </a:p>
                    <a:p>
                      <a:pPr algn="l" rtl="0" fontAlgn="base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Its validation is 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enorite"/>
                      </a:endParaRPr>
                    </a:p>
                    <a:p>
                      <a:pPr algn="l" rtl="0" fontAlgn="base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70 %.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enorite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4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The 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possibility of damaging the sensors is high.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enorite"/>
                      </a:endParaRPr>
                    </a:p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Also the audio​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enorite"/>
                      </a:endParaRPr>
                    </a:p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enorite"/>
                        </a:rPr>
                        <a:t>can be falls.​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enorite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78139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A7110-CCA7-08FF-CE19-494F64B6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67787-0D68-CF40-06C6-A493D9C1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7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DF4F-8A0B-F50D-7613-AB56B6D4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Solution Domain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CF967-7110-857E-1B43-CAD2A449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1BAF9-D44B-0079-8310-D08E2695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A4C4BCD-88F1-7D85-CB17-E364CDF36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075071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127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D8C8-0B5B-9859-2A22-6DCF9FC64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Algorithm Used 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E2ABA-386C-652F-E778-8BCE4916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53ACF-EDDE-228F-026C-471F4C0B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F48A82F-8E55-CEE9-D898-A89471A87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396933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12976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712FB6-F9AC-4C49-A3AA-769EEB72C7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Wood Type</vt:lpstr>
      <vt:lpstr>Auto Rescue : Automated Ambulance Dispatch System </vt:lpstr>
      <vt:lpstr>CONTENT :</vt:lpstr>
      <vt:lpstr>Abstract :</vt:lpstr>
      <vt:lpstr>Problem Domain : </vt:lpstr>
      <vt:lpstr>Innovation :</vt:lpstr>
      <vt:lpstr>Literature Survey </vt:lpstr>
      <vt:lpstr>PowerPoint Presentation</vt:lpstr>
      <vt:lpstr>Solution Domain :</vt:lpstr>
      <vt:lpstr>Algorithm Used 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970</cp:revision>
  <dcterms:created xsi:type="dcterms:W3CDTF">2023-09-13T14:30:48Z</dcterms:created>
  <dcterms:modified xsi:type="dcterms:W3CDTF">2023-09-25T04:36:25Z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