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6" autoAdjust="0"/>
    <p:restoredTop sz="99755" autoAdjust="0"/>
  </p:normalViewPr>
  <p:slideViewPr>
    <p:cSldViewPr snapToGrid="0">
      <p:cViewPr varScale="1">
        <p:scale>
          <a:sx n="87" d="100"/>
          <a:sy n="87" d="100"/>
        </p:scale>
        <p:origin x="-51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39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86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041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12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71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520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7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04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735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45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39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D9F8-3C41-4694-8215-9280DAF5834C}" type="datetimeFigureOut">
              <a:rPr lang="en-IN" smtClean="0"/>
              <a:pPr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F064-3452-4172-9104-19DFDD609F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43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3888500" y="6166272"/>
            <a:ext cx="47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: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IN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198880" y="175398"/>
            <a:ext cx="10962640" cy="5585322"/>
            <a:chOff x="1401046" y="358278"/>
            <a:chExt cx="10144386" cy="5717402"/>
          </a:xfrm>
        </p:grpSpPr>
        <p:sp>
          <p:nvSpPr>
            <p:cNvPr id="82" name="TextBox 81"/>
            <p:cNvSpPr txBox="1"/>
            <p:nvPr/>
          </p:nvSpPr>
          <p:spPr>
            <a:xfrm flipH="1">
              <a:off x="7394053" y="1049745"/>
              <a:ext cx="3685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(30) Supply voltage IN (7-10 volt DC)</a:t>
              </a:r>
              <a:endParaRPr lang="en-IN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81313" y="4700251"/>
              <a:ext cx="4164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(18) ANALOG REFERENCE VOLTAGE</a:t>
              </a:r>
              <a:endParaRPr lang="en-IN" sz="16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401046" y="358278"/>
              <a:ext cx="9280708" cy="5717402"/>
              <a:chOff x="1401046" y="368438"/>
              <a:chExt cx="9280708" cy="57174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605042" y="803943"/>
                <a:ext cx="2781701" cy="511101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320246" y="803943"/>
                <a:ext cx="1410101" cy="77964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69239" y="945129"/>
                <a:ext cx="209569" cy="1835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895668" y="1265571"/>
                <a:ext cx="195837" cy="1835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71950" y="947553"/>
                <a:ext cx="195837" cy="1835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338644" y="1274339"/>
                <a:ext cx="195837" cy="1835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76106" y="1274339"/>
                <a:ext cx="195837" cy="1835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330793" y="947553"/>
                <a:ext cx="195837" cy="1835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960620" y="917924"/>
                <a:ext cx="230670" cy="204121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134705" y="836888"/>
                <a:ext cx="199545" cy="1620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130275" y="2037704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129161" y="2336614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127256" y="2670887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27256" y="2958695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126465" y="3255383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128370" y="3599258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131066" y="3899770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128846" y="4178127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128990" y="4479189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34703" y="4783815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30893" y="5084446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25036" y="5391918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163136" y="5699390"/>
                <a:ext cx="186354" cy="1620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131066" y="1774333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25178" y="1495976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1055" y="835211"/>
                <a:ext cx="204970" cy="1620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635851" y="1483013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34745" y="1767008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34969" y="2065132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37534" y="2339741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36436" y="2650727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637006" y="2972948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38776" y="3255383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4614878" y="1112520"/>
                <a:ext cx="267638" cy="253577"/>
                <a:chOff x="4597732" y="1102726"/>
                <a:chExt cx="277091" cy="263371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97732" y="1102726"/>
                  <a:ext cx="277091" cy="26337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4648136" y="1159721"/>
                  <a:ext cx="175492" cy="15075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8" name="Oval 47"/>
              <p:cNvSpPr/>
              <p:nvPr/>
            </p:nvSpPr>
            <p:spPr>
              <a:xfrm>
                <a:off x="4640948" y="3561063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35233" y="5688624"/>
                <a:ext cx="203467" cy="1620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42853" y="3850579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633939" y="4155373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640948" y="4466354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650473" y="4777335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45589" y="5046888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37138" y="5357869"/>
                <a:ext cx="221672" cy="162073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811028" y="1628775"/>
                <a:ext cx="216517" cy="199924"/>
              </a:xfrm>
              <a:prstGeom prst="ellips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400436" y="4792960"/>
                <a:ext cx="101600" cy="2710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75970" y="4791952"/>
                <a:ext cx="101600" cy="2710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59592" y="4792960"/>
                <a:ext cx="101600" cy="2710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38364" y="4791055"/>
                <a:ext cx="101600" cy="2710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32240" y="4789170"/>
                <a:ext cx="101600" cy="2857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405988" y="4945888"/>
                <a:ext cx="1219200" cy="113995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Diamond 66"/>
              <p:cNvSpPr/>
              <p:nvPr/>
            </p:nvSpPr>
            <p:spPr>
              <a:xfrm>
                <a:off x="5549249" y="3572791"/>
                <a:ext cx="932872" cy="1055636"/>
              </a:xfrm>
              <a:prstGeom prst="diamon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32120" y="3037812"/>
                <a:ext cx="910590" cy="2425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96889" y="2972948"/>
                <a:ext cx="792481" cy="3950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852029" y="3036570"/>
                <a:ext cx="278261" cy="2667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659513" y="2200888"/>
                <a:ext cx="212437" cy="5087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87330" y="2195722"/>
                <a:ext cx="212437" cy="5087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4927" y="2199777"/>
                <a:ext cx="212437" cy="5087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98566" y="2199777"/>
                <a:ext cx="212437" cy="5087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500562" y="2314213"/>
                <a:ext cx="261165" cy="2717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66057" y="2316684"/>
                <a:ext cx="261165" cy="2717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621835" y="2317564"/>
                <a:ext cx="261165" cy="2717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162965" y="2309950"/>
                <a:ext cx="261165" cy="2717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411837" y="1407735"/>
                <a:ext cx="242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(29) GROUND</a:t>
                </a:r>
                <a:endParaRPr lang="en-IN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400470" y="1699150"/>
                <a:ext cx="2387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(28) RESET</a:t>
                </a:r>
                <a:endParaRPr lang="en-IN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393304" y="1959966"/>
                <a:ext cx="315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(27) +5V</a:t>
                </a:r>
                <a:endParaRPr lang="en-IN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400470" y="2238582"/>
                <a:ext cx="25492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(26) ANALOG 07</a:t>
                </a:r>
                <a:endParaRPr lang="en-IN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400470" y="2870187"/>
                <a:ext cx="31674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(24) ANALOG 05</a:t>
                </a:r>
                <a:endParaRPr lang="en-IN" sz="1600" dirty="0" smtClean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388479" y="2570300"/>
                <a:ext cx="15379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(25) ANALOG 06</a:t>
                </a:r>
                <a:endParaRPr lang="en-IN" sz="1600" dirty="0" smtClean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398734" y="3165572"/>
                <a:ext cx="2253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(23) ANALOG 04</a:t>
                </a:r>
                <a:endParaRPr lang="en-IN" sz="1600" dirty="0" smtClean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425144" y="3519795"/>
                <a:ext cx="1874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(22) ANALOG 03</a:t>
                </a:r>
                <a:endParaRPr lang="en-IN" sz="1600" dirty="0" smtClean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406115" y="3811529"/>
                <a:ext cx="1941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(21) ANALOG 02</a:t>
                </a:r>
                <a:endParaRPr lang="en-IN" sz="1600" dirty="0" smtClean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381313" y="4110023"/>
                <a:ext cx="17545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(20) ANALOG 01</a:t>
                </a:r>
                <a:endParaRPr lang="en-IN" sz="1600" dirty="0" smtClean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388479" y="4381803"/>
                <a:ext cx="18594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(19) ANALOG 00</a:t>
                </a:r>
                <a:endParaRPr lang="en-IN" sz="1600" dirty="0" smtClean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387859" y="4989156"/>
                <a:ext cx="2697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(17)   +3.3V</a:t>
                </a:r>
                <a:endParaRPr lang="en-IN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365900" y="5303677"/>
                <a:ext cx="3315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(16) DIGITAL 13,LED,SPI:SCK</a:t>
                </a:r>
                <a:endParaRPr lang="en-IN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306734" y="1046731"/>
                <a:ext cx="2366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RS 232: TX,DIGITAL 01 (01)</a:t>
                </a:r>
                <a:endParaRPr lang="en-IN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338131" y="1375544"/>
                <a:ext cx="2427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RS 232:RX,DIGITAL 00 (02)</a:t>
                </a:r>
                <a:endParaRPr lang="en-IN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598413" y="1673849"/>
                <a:ext cx="1082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RESET (03)</a:t>
                </a:r>
                <a:endParaRPr lang="en-IN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349475" y="1951878"/>
                <a:ext cx="1338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GROUND (04)</a:t>
                </a:r>
                <a:endParaRPr lang="en-IN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19106" y="2246531"/>
                <a:ext cx="23789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INTERRUPT,DIGITAL02 (05)</a:t>
                </a:r>
                <a:endParaRPr lang="en-IN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879167" y="2545237"/>
                <a:ext cx="2876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PWM,INETRUPT,DIGITAL 03 (06)</a:t>
                </a:r>
                <a:endParaRPr lang="en-IN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512523" y="2849398"/>
                <a:ext cx="2171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12C:SDA,DIGITAL04 (07)</a:t>
                </a:r>
                <a:endParaRPr lang="en-IN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73249" y="3166707"/>
                <a:ext cx="26881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PWM,12C:SCL,DIGITAL 05 (08) </a:t>
                </a:r>
                <a:endParaRPr lang="en-IN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634215" y="3457409"/>
                <a:ext cx="20536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PWM,DIGITAL 06  (09)</a:t>
                </a:r>
                <a:endParaRPr lang="en-IN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179179" y="3703279"/>
                <a:ext cx="1547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DIGITAL 07 (10)</a:t>
                </a:r>
                <a:endParaRPr lang="en-IN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84535" y="4033491"/>
                <a:ext cx="1555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DIGITAL 08 (11)</a:t>
                </a:r>
                <a:endParaRPr lang="en-IN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616149" y="4379274"/>
                <a:ext cx="2057577" cy="34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PWM, DIGITAL 09 (12)</a:t>
                </a:r>
                <a:endParaRPr lang="en-IN" sz="16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927222" y="4682751"/>
                <a:ext cx="2760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PWM,SPI:PWM DIGITAL10 (13)</a:t>
                </a:r>
                <a:endParaRPr lang="en-IN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01046" y="4960987"/>
                <a:ext cx="3288493" cy="35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PWM,SPI:MOSI,PWM,DIGITAL 11 (14)</a:t>
                </a:r>
                <a:endParaRPr lang="en-IN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391128" y="5253635"/>
                <a:ext cx="2348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SPI:MISO,DIGITAL 12 (15</a:t>
                </a:r>
                <a:r>
                  <a:rPr lang="en-US" dirty="0" smtClean="0"/>
                  <a:t>)</a:t>
                </a:r>
                <a:endParaRPr lang="en-IN" dirty="0"/>
              </a:p>
            </p:txBody>
          </p:sp>
          <p:sp>
            <p:nvSpPr>
              <p:cNvPr id="125" name="Down Arrow 124"/>
              <p:cNvSpPr/>
              <p:nvPr/>
            </p:nvSpPr>
            <p:spPr>
              <a:xfrm>
                <a:off x="5898449" y="554067"/>
                <a:ext cx="142838" cy="23128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935675" y="490091"/>
                <a:ext cx="1748994" cy="685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649521" y="368438"/>
                <a:ext cx="236901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IN circuit serial programming (ICSP</a:t>
                </a:r>
                <a:r>
                  <a:rPr lang="en-US" dirty="0" smtClean="0"/>
                  <a:t>)</a:t>
                </a:r>
                <a:endParaRPr lang="en-IN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7097093" y="1110615"/>
                <a:ext cx="267638" cy="253577"/>
                <a:chOff x="4597732" y="1102726"/>
                <a:chExt cx="277091" cy="263371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4597732" y="1102726"/>
                  <a:ext cx="277091" cy="26337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48136" y="1159721"/>
                  <a:ext cx="175492" cy="15075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aphicFrame>
        <p:nvGraphicFramePr>
          <p:cNvPr id="126" name="Object 125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279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0"/>
          <p:cNvGrpSpPr/>
          <p:nvPr/>
        </p:nvGrpSpPr>
        <p:grpSpPr>
          <a:xfrm>
            <a:off x="3919031" y="1082550"/>
            <a:ext cx="4387174" cy="3715966"/>
            <a:chOff x="3919031" y="1791706"/>
            <a:chExt cx="4387174" cy="3715966"/>
          </a:xfrm>
        </p:grpSpPr>
        <p:sp>
          <p:nvSpPr>
            <p:cNvPr id="2" name="Rectangle 1"/>
            <p:cNvSpPr/>
            <p:nvPr/>
          </p:nvSpPr>
          <p:spPr>
            <a:xfrm>
              <a:off x="3919031" y="1791706"/>
              <a:ext cx="4387174" cy="37159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56734" y="2781154"/>
              <a:ext cx="2514600" cy="24610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7774022" y="4839517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7906966" y="4949305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7763482" y="3103197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7763481" y="3529552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7774022" y="3974586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7763482" y="4400941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899400" y="3223066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7897641" y="3649689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7906966" y="4069820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898857" y="4521263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102639" y="2863013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4088992" y="3284429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092503" y="3715467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092503" y="4146505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4082913" y="4591136"/>
              <a:ext cx="418289" cy="3907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4223830" y="4698938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4223830" y="4255848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4227879" y="3395899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4233150" y="2985372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4227879" y="3835187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68888" y="2688139"/>
              <a:ext cx="346412" cy="3193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7880215" y="2755479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45603" y="2508290"/>
              <a:ext cx="346412" cy="3193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4233150" y="2564516"/>
              <a:ext cx="147536" cy="175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34274" y="1958106"/>
              <a:ext cx="556776" cy="410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03" y="2009408"/>
              <a:ext cx="346412" cy="2914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263281" y="2095935"/>
              <a:ext cx="111056" cy="1201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32763" y="2368452"/>
              <a:ext cx="359251" cy="539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69954" y="1944468"/>
              <a:ext cx="414846" cy="743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77363" y="1958106"/>
              <a:ext cx="414846" cy="7436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5375799" y="1865473"/>
              <a:ext cx="514893" cy="8884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23458" y="2043371"/>
              <a:ext cx="161329" cy="5148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Block Arc 47"/>
            <p:cNvSpPr/>
            <p:nvPr/>
          </p:nvSpPr>
          <p:spPr>
            <a:xfrm rot="16200000">
              <a:off x="4961477" y="2177073"/>
              <a:ext cx="431800" cy="266142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9" name="Block Arc 48"/>
            <p:cNvSpPr/>
            <p:nvPr/>
          </p:nvSpPr>
          <p:spPr>
            <a:xfrm rot="5400000">
              <a:off x="5877674" y="2184693"/>
              <a:ext cx="431800" cy="266142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78052" y="2009408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78052" y="2344382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23659" y="2016273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23659" y="2352348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92648" y="2006010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85255" y="2329941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53983" y="2006010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53983" y="2315899"/>
              <a:ext cx="206720" cy="15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606471" y="2086671"/>
              <a:ext cx="156596" cy="336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52073" y="2072503"/>
              <a:ext cx="156596" cy="336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76204" y="2072503"/>
              <a:ext cx="156596" cy="336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20801" y="2077751"/>
              <a:ext cx="156596" cy="3363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92382" y="1997377"/>
              <a:ext cx="648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1JPF410V</a:t>
              </a:r>
              <a:endParaRPr lang="en-IN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5552661" y="2213256"/>
              <a:ext cx="384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</a:t>
              </a:r>
              <a:endParaRPr lang="en-IN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06688" y="2946883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SIM800L</a:t>
              </a:r>
              <a:endParaRPr lang="en-IN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63361" y="3490728"/>
              <a:ext cx="2260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IMEI 862643038324582</a:t>
              </a:r>
              <a:endParaRPr lang="en-IN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43067" y="3795325"/>
              <a:ext cx="2080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FCC ID UDC-2013072402</a:t>
              </a:r>
              <a:endParaRPr lang="en-IN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45527" y="4026823"/>
              <a:ext cx="1081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S2-1065J</a:t>
              </a:r>
            </a:p>
            <a:p>
              <a:r>
                <a:rPr lang="en-IN" dirty="0"/>
                <a:t>-</a:t>
              </a:r>
              <a:r>
                <a:rPr lang="en-IN" dirty="0" smtClean="0"/>
                <a:t>Z1435</a:t>
              </a:r>
              <a:endParaRPr lang="en-IN" dirty="0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469483843"/>
                </p:ext>
              </p:extLst>
            </p:nvPr>
          </p:nvGraphicFramePr>
          <p:xfrm>
            <a:off x="6038850" y="3319463"/>
            <a:ext cx="114300" cy="215900"/>
          </p:xfrm>
          <a:graphic>
            <a:graphicData uri="http://schemas.openxmlformats.org/presentationml/2006/ole">
              <p:oleObj spid="_x0000_s2050" name="Equation" r:id="rId3" imgW="114120" imgH="215640" progId="Equation.3">
                <p:embed/>
              </p:oleObj>
            </a:graphicData>
          </a:graphic>
        </p:graphicFrame>
        <p:sp>
          <p:nvSpPr>
            <p:cNvPr id="72" name="TextBox 71"/>
            <p:cNvSpPr txBox="1"/>
            <p:nvPr/>
          </p:nvSpPr>
          <p:spPr>
            <a:xfrm>
              <a:off x="4929262" y="4628965"/>
              <a:ext cx="105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( €0678</a:t>
              </a:r>
              <a:endParaRPr lang="en-IN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68153" y="3148073"/>
              <a:ext cx="972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SIM com</a:t>
              </a:r>
              <a:endParaRPr lang="en-IN" sz="16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19326" y="5253848"/>
            <a:ext cx="43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GSM Module Sim800L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3261360" y="392430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GND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268980" y="346710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TXD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68980" y="302514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RXD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268980" y="260604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RST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61360" y="216408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VCC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359140" y="413766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SPK-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59140" y="372618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SPK+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351520" y="330708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MIC-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28660" y="284226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MIC+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328660" y="240792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DTR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313420" y="1950720"/>
            <a:ext cx="1028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3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05"/>
          <p:cNvGrpSpPr/>
          <p:nvPr/>
        </p:nvGrpSpPr>
        <p:grpSpPr>
          <a:xfrm>
            <a:off x="1960525" y="283771"/>
            <a:ext cx="7843875" cy="5405829"/>
            <a:chOff x="1960525" y="680011"/>
            <a:chExt cx="7321104" cy="5619189"/>
          </a:xfrm>
        </p:grpSpPr>
        <p:grpSp>
          <p:nvGrpSpPr>
            <p:cNvPr id="21" name="Group 202"/>
            <p:cNvGrpSpPr/>
            <p:nvPr/>
          </p:nvGrpSpPr>
          <p:grpSpPr>
            <a:xfrm>
              <a:off x="1960525" y="680011"/>
              <a:ext cx="7321104" cy="5619189"/>
              <a:chOff x="1960525" y="680011"/>
              <a:chExt cx="7321104" cy="561918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669471" y="1919764"/>
                <a:ext cx="3085910" cy="3676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>
                    <a:solidFill>
                      <a:schemeClr val="tx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8282479" y="5182705"/>
                <a:ext cx="408561" cy="3210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137248" y="5181143"/>
                <a:ext cx="408561" cy="3210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746592" y="5168473"/>
                <a:ext cx="408561" cy="3210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oup 156"/>
              <p:cNvGrpSpPr/>
              <p:nvPr/>
            </p:nvGrpSpPr>
            <p:grpSpPr>
              <a:xfrm>
                <a:off x="7981284" y="4619886"/>
                <a:ext cx="428017" cy="214009"/>
                <a:chOff x="8078820" y="4443102"/>
                <a:chExt cx="428017" cy="21400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078820" y="4443102"/>
                  <a:ext cx="428017" cy="21400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179743" y="4447963"/>
                  <a:ext cx="226170" cy="20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6" name="Group 155"/>
              <p:cNvGrpSpPr/>
              <p:nvPr/>
            </p:nvGrpSpPr>
            <p:grpSpPr>
              <a:xfrm>
                <a:off x="7472038" y="4643077"/>
                <a:ext cx="304689" cy="145915"/>
                <a:chOff x="7673206" y="4435813"/>
                <a:chExt cx="304689" cy="14591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 flipH="1">
                  <a:off x="7673206" y="4435813"/>
                  <a:ext cx="304689" cy="14591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flipH="1">
                  <a:off x="7728732" y="4438932"/>
                  <a:ext cx="182064" cy="1427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7" name="Group 157"/>
              <p:cNvGrpSpPr/>
              <p:nvPr/>
            </p:nvGrpSpPr>
            <p:grpSpPr>
              <a:xfrm>
                <a:off x="6895677" y="3169528"/>
                <a:ext cx="1605064" cy="1328839"/>
                <a:chOff x="6901773" y="2962264"/>
                <a:chExt cx="1605064" cy="1328839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901773" y="3111613"/>
                  <a:ext cx="1605064" cy="1040859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883254" y="4155331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010727" y="4162218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136981" y="4164644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258978" y="4161807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68607" y="4161806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921681" y="4155308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038430" y="4155309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159101" y="4155309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381541" y="4155326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496087" y="4155328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615856" y="4155327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271912" y="4155326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934784" y="2983704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38429" y="2976430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7156845" y="2983933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256896" y="2975617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375464" y="2982319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479109" y="2978777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583632" y="2983933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910796" y="2965290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8031897" y="2962265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8148781" y="2969352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8280573" y="2967727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395026" y="2962264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6" name="Group 158"/>
              <p:cNvGrpSpPr/>
              <p:nvPr/>
            </p:nvGrpSpPr>
            <p:grpSpPr>
              <a:xfrm>
                <a:off x="5880651" y="3397807"/>
                <a:ext cx="679284" cy="1090385"/>
                <a:chOff x="5923323" y="3208831"/>
                <a:chExt cx="679284" cy="1090385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5923323" y="3348338"/>
                  <a:ext cx="679284" cy="81346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969308" y="3220231"/>
                  <a:ext cx="58832" cy="11875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142737" y="3208831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322154" y="3215274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465962" y="3208831"/>
                  <a:ext cx="56293" cy="1281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986431" y="4171161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164269" y="4171160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327802" y="4171160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471900" y="4172757"/>
                  <a:ext cx="68093" cy="12645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8" name="Group 162"/>
              <p:cNvGrpSpPr/>
              <p:nvPr/>
            </p:nvGrpSpPr>
            <p:grpSpPr>
              <a:xfrm>
                <a:off x="5848099" y="2924220"/>
                <a:ext cx="177693" cy="344724"/>
                <a:chOff x="5890009" y="2916600"/>
                <a:chExt cx="177693" cy="34472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16200000">
                  <a:off x="5807130" y="3000752"/>
                  <a:ext cx="344724" cy="17642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96105" y="2964181"/>
                  <a:ext cx="170999" cy="24106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890009" y="2944507"/>
                  <a:ext cx="171597" cy="13751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9" name="Group 175"/>
              <p:cNvGrpSpPr/>
              <p:nvPr/>
            </p:nvGrpSpPr>
            <p:grpSpPr>
              <a:xfrm>
                <a:off x="7934325" y="2459980"/>
                <a:ext cx="133804" cy="320818"/>
                <a:chOff x="8178165" y="2510780"/>
                <a:chExt cx="133804" cy="32081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 flipH="1">
                  <a:off x="8179743" y="2510780"/>
                  <a:ext cx="132226" cy="32081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178165" y="2601755"/>
                  <a:ext cx="129540" cy="159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6" name="Group 174"/>
              <p:cNvGrpSpPr/>
              <p:nvPr/>
            </p:nvGrpSpPr>
            <p:grpSpPr>
              <a:xfrm>
                <a:off x="7200077" y="2416410"/>
                <a:ext cx="452502" cy="384015"/>
                <a:chOff x="7449632" y="2507850"/>
                <a:chExt cx="452502" cy="384015"/>
              </a:xfrm>
            </p:grpSpPr>
            <p:sp>
              <p:nvSpPr>
                <p:cNvPr id="62" name="Rectangle 61"/>
                <p:cNvSpPr/>
                <p:nvPr/>
              </p:nvSpPr>
              <p:spPr>
                <a:xfrm flipH="1">
                  <a:off x="7449632" y="2507850"/>
                  <a:ext cx="452502" cy="9179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flipH="1">
                  <a:off x="7583631" y="2659248"/>
                  <a:ext cx="309245" cy="8804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flipH="1">
                  <a:off x="7449633" y="2814400"/>
                  <a:ext cx="451170" cy="7303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7583631" y="2507850"/>
                  <a:ext cx="227675" cy="38401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7" name="Group 171"/>
              <p:cNvGrpSpPr/>
              <p:nvPr/>
            </p:nvGrpSpPr>
            <p:grpSpPr>
              <a:xfrm>
                <a:off x="6915073" y="2433578"/>
                <a:ext cx="132226" cy="320818"/>
                <a:chOff x="7193203" y="2498348"/>
                <a:chExt cx="132226" cy="32081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 flipH="1">
                  <a:off x="7193203" y="2498348"/>
                  <a:ext cx="132226" cy="32081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7196584" y="2604269"/>
                  <a:ext cx="120623" cy="1597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0" name="Group 170"/>
              <p:cNvGrpSpPr/>
              <p:nvPr/>
            </p:nvGrpSpPr>
            <p:grpSpPr>
              <a:xfrm>
                <a:off x="6684080" y="2437650"/>
                <a:ext cx="83474" cy="286003"/>
                <a:chOff x="6973640" y="2515755"/>
                <a:chExt cx="83474" cy="286003"/>
              </a:xfrm>
            </p:grpSpPr>
            <p:sp>
              <p:nvSpPr>
                <p:cNvPr id="71" name="Rectangle 70"/>
                <p:cNvSpPr/>
                <p:nvPr/>
              </p:nvSpPr>
              <p:spPr>
                <a:xfrm flipH="1">
                  <a:off x="6989774" y="2515755"/>
                  <a:ext cx="56506" cy="2860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973640" y="2553747"/>
                  <a:ext cx="83474" cy="21914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7" name="Group 169"/>
              <p:cNvGrpSpPr/>
              <p:nvPr/>
            </p:nvGrpSpPr>
            <p:grpSpPr>
              <a:xfrm>
                <a:off x="6373075" y="2428434"/>
                <a:ext cx="116763" cy="301288"/>
                <a:chOff x="6712165" y="2506539"/>
                <a:chExt cx="116763" cy="301288"/>
              </a:xfrm>
            </p:grpSpPr>
            <p:sp>
              <p:nvSpPr>
                <p:cNvPr id="73" name="Rectangle 72"/>
                <p:cNvSpPr/>
                <p:nvPr/>
              </p:nvSpPr>
              <p:spPr>
                <a:xfrm flipH="1">
                  <a:off x="6717209" y="2506539"/>
                  <a:ext cx="107556" cy="3012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712165" y="2552421"/>
                  <a:ext cx="116763" cy="19487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8" name="Group 163"/>
              <p:cNvGrpSpPr/>
              <p:nvPr/>
            </p:nvGrpSpPr>
            <p:grpSpPr>
              <a:xfrm>
                <a:off x="6225468" y="2983520"/>
                <a:ext cx="81577" cy="226126"/>
                <a:chOff x="6229278" y="2814356"/>
                <a:chExt cx="81577" cy="226126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flipH="1">
                  <a:off x="6229278" y="2814356"/>
                  <a:ext cx="81577" cy="22612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32033" y="2865019"/>
                  <a:ext cx="78821" cy="1186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08" name="Rectangle 107"/>
              <p:cNvSpPr/>
              <p:nvPr/>
            </p:nvSpPr>
            <p:spPr>
              <a:xfrm>
                <a:off x="7685254" y="701040"/>
                <a:ext cx="772945" cy="24073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79" name="Group 141"/>
              <p:cNvGrpSpPr/>
              <p:nvPr/>
            </p:nvGrpSpPr>
            <p:grpSpPr>
              <a:xfrm>
                <a:off x="5339012" y="680011"/>
                <a:ext cx="2303848" cy="1594559"/>
                <a:chOff x="5339012" y="680011"/>
                <a:chExt cx="2303848" cy="1594559"/>
              </a:xfrm>
            </p:grpSpPr>
            <p:grpSp>
              <p:nvGrpSpPr>
                <p:cNvPr id="80" name="Group 138"/>
                <p:cNvGrpSpPr/>
                <p:nvPr/>
              </p:nvGrpSpPr>
              <p:grpSpPr>
                <a:xfrm>
                  <a:off x="5339012" y="680011"/>
                  <a:ext cx="1267230" cy="1594559"/>
                  <a:chOff x="5339012" y="680011"/>
                  <a:chExt cx="1267230" cy="1594559"/>
                </a:xfrm>
              </p:grpSpPr>
              <p:grpSp>
                <p:nvGrpSpPr>
                  <p:cNvPr id="81" name="Group 125"/>
                  <p:cNvGrpSpPr/>
                  <p:nvPr/>
                </p:nvGrpSpPr>
                <p:grpSpPr>
                  <a:xfrm>
                    <a:off x="5780629" y="1631622"/>
                    <a:ext cx="825613" cy="642948"/>
                    <a:chOff x="5750149" y="1631622"/>
                    <a:chExt cx="825613" cy="642948"/>
                  </a:xfrm>
                </p:grpSpPr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5750149" y="1987681"/>
                      <a:ext cx="286161" cy="28688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83" name="Group 101"/>
                    <p:cNvGrpSpPr/>
                    <p:nvPr/>
                  </p:nvGrpSpPr>
                  <p:grpSpPr>
                    <a:xfrm>
                      <a:off x="6316857" y="1631622"/>
                      <a:ext cx="258905" cy="599113"/>
                      <a:chOff x="6454017" y="1631622"/>
                      <a:chExt cx="258905" cy="599113"/>
                    </a:xfrm>
                  </p:grpSpPr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6454017" y="1953308"/>
                        <a:ext cx="258905" cy="2774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101" name="Rectangle 100"/>
                      <p:cNvSpPr/>
                      <p:nvPr/>
                    </p:nvSpPr>
                    <p:spPr>
                      <a:xfrm flipH="1">
                        <a:off x="6555695" y="1631622"/>
                        <a:ext cx="45719" cy="408112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</p:grpSp>
              </p:grpSp>
              <p:grpSp>
                <p:nvGrpSpPr>
                  <p:cNvPr id="84" name="Group 134"/>
                  <p:cNvGrpSpPr/>
                  <p:nvPr/>
                </p:nvGrpSpPr>
                <p:grpSpPr>
                  <a:xfrm>
                    <a:off x="5339012" y="680011"/>
                    <a:ext cx="869844" cy="276999"/>
                    <a:chOff x="5563802" y="680011"/>
                    <a:chExt cx="869844" cy="276999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627398" y="701040"/>
                      <a:ext cx="735302" cy="240537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5563802" y="680011"/>
                      <a:ext cx="8698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+3.3V VCC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140" name="Straight Connector 139"/>
                  <p:cNvCxnSpPr>
                    <a:stCxn id="101" idx="0"/>
                    <a:endCxn id="106" idx="2"/>
                  </p:cNvCxnSpPr>
                  <p:nvPr/>
                </p:nvCxnSpPr>
                <p:spPr>
                  <a:xfrm rot="16200000" flipV="1">
                    <a:off x="5776045" y="935792"/>
                    <a:ext cx="690045" cy="7016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137"/>
                <p:cNvGrpSpPr/>
                <p:nvPr/>
              </p:nvGrpSpPr>
              <p:grpSpPr>
                <a:xfrm>
                  <a:off x="6569020" y="701040"/>
                  <a:ext cx="1073840" cy="938202"/>
                  <a:chOff x="6569020" y="701040"/>
                  <a:chExt cx="1073840" cy="938202"/>
                </a:xfrm>
              </p:grpSpPr>
              <p:grpSp>
                <p:nvGrpSpPr>
                  <p:cNvPr id="86" name="Group 133"/>
                  <p:cNvGrpSpPr/>
                  <p:nvPr/>
                </p:nvGrpSpPr>
                <p:grpSpPr>
                  <a:xfrm>
                    <a:off x="6569020" y="701040"/>
                    <a:ext cx="1073840" cy="276999"/>
                    <a:chOff x="6569020" y="681990"/>
                    <a:chExt cx="1073840" cy="276999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6584800" y="689610"/>
                      <a:ext cx="677060" cy="244347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569020" y="681990"/>
                      <a:ext cx="10738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RECEIVE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cxnSp>
                <p:nvCxnSpPr>
                  <p:cNvPr id="141" name="Straight Connector 140"/>
                  <p:cNvCxnSpPr>
                    <a:stCxn id="116" idx="0"/>
                    <a:endCxn id="107" idx="2"/>
                  </p:cNvCxnSpPr>
                  <p:nvPr/>
                </p:nvCxnSpPr>
                <p:spPr>
                  <a:xfrm rot="16200000" flipV="1">
                    <a:off x="6593245" y="1283093"/>
                    <a:ext cx="686235" cy="260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113"/>
                <p:cNvGrpSpPr/>
                <p:nvPr/>
              </p:nvGrpSpPr>
              <p:grpSpPr>
                <a:xfrm>
                  <a:off x="6824857" y="1639242"/>
                  <a:ext cx="258905" cy="599113"/>
                  <a:chOff x="6454017" y="1631622"/>
                  <a:chExt cx="258905" cy="599113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6454017" y="1953308"/>
                    <a:ext cx="258905" cy="27742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flipH="1">
                    <a:off x="6555695" y="1631622"/>
                    <a:ext cx="45719" cy="4081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88" name="Group 142"/>
              <p:cNvGrpSpPr/>
              <p:nvPr/>
            </p:nvGrpSpPr>
            <p:grpSpPr>
              <a:xfrm>
                <a:off x="7321427" y="690461"/>
                <a:ext cx="1380613" cy="1546624"/>
                <a:chOff x="7321427" y="690461"/>
                <a:chExt cx="1380613" cy="1546624"/>
              </a:xfrm>
            </p:grpSpPr>
            <p:grpSp>
              <p:nvGrpSpPr>
                <p:cNvPr id="89" name="Group 136"/>
                <p:cNvGrpSpPr/>
                <p:nvPr/>
              </p:nvGrpSpPr>
              <p:grpSpPr>
                <a:xfrm>
                  <a:off x="7445963" y="690461"/>
                  <a:ext cx="1256077" cy="947512"/>
                  <a:chOff x="7445963" y="690461"/>
                  <a:chExt cx="1256077" cy="947512"/>
                </a:xfrm>
              </p:grpSpPr>
              <p:cxnSp>
                <p:nvCxnSpPr>
                  <p:cNvPr id="147" name="Straight Connector 146"/>
                  <p:cNvCxnSpPr>
                    <a:stCxn id="119" idx="0"/>
                    <a:endCxn id="108" idx="2"/>
                  </p:cNvCxnSpPr>
                  <p:nvPr/>
                </p:nvCxnSpPr>
                <p:spPr>
                  <a:xfrm rot="5400000" flipH="1" flipV="1">
                    <a:off x="7410744" y="976990"/>
                    <a:ext cx="696202" cy="6257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649878" y="690461"/>
                    <a:ext cx="105216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TRANSMIT</a:t>
                    </a:r>
                    <a:endParaRPr lang="en-IN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" name="Group 116"/>
                <p:cNvGrpSpPr/>
                <p:nvPr/>
              </p:nvGrpSpPr>
              <p:grpSpPr>
                <a:xfrm>
                  <a:off x="7321427" y="1637972"/>
                  <a:ext cx="258905" cy="599113"/>
                  <a:chOff x="6454017" y="1631622"/>
                  <a:chExt cx="258905" cy="599113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6454017" y="1953308"/>
                    <a:ext cx="258905" cy="27742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 flipH="1">
                    <a:off x="6555695" y="1631622"/>
                    <a:ext cx="45719" cy="4081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93" name="Group 143"/>
              <p:cNvGrpSpPr/>
              <p:nvPr/>
            </p:nvGrpSpPr>
            <p:grpSpPr>
              <a:xfrm>
                <a:off x="7817997" y="684128"/>
                <a:ext cx="1463632" cy="1559307"/>
                <a:chOff x="7817997" y="684128"/>
                <a:chExt cx="1463632" cy="1559307"/>
              </a:xfrm>
            </p:grpSpPr>
            <p:grpSp>
              <p:nvGrpSpPr>
                <p:cNvPr id="94" name="Group 131"/>
                <p:cNvGrpSpPr/>
                <p:nvPr/>
              </p:nvGrpSpPr>
              <p:grpSpPr>
                <a:xfrm>
                  <a:off x="8675370" y="684128"/>
                  <a:ext cx="606259" cy="276999"/>
                  <a:chOff x="8660130" y="722228"/>
                  <a:chExt cx="606259" cy="27699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8660130" y="731520"/>
                    <a:ext cx="606259" cy="24628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722770" y="722228"/>
                    <a:ext cx="49528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GND</a:t>
                    </a:r>
                    <a:endParaRPr lang="en-IN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151" name="Straight Connector 150"/>
                <p:cNvCxnSpPr>
                  <a:stCxn id="122" idx="0"/>
                  <a:endCxn id="113" idx="2"/>
                </p:cNvCxnSpPr>
                <p:nvPr/>
              </p:nvCxnSpPr>
              <p:spPr>
                <a:xfrm rot="5400000" flipH="1" flipV="1">
                  <a:off x="8122495" y="781167"/>
                  <a:ext cx="683195" cy="1043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119"/>
                <p:cNvGrpSpPr/>
                <p:nvPr/>
              </p:nvGrpSpPr>
              <p:grpSpPr>
                <a:xfrm>
                  <a:off x="7817997" y="1644322"/>
                  <a:ext cx="258905" cy="599113"/>
                  <a:chOff x="6454017" y="1631622"/>
                  <a:chExt cx="258905" cy="599113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454017" y="1953308"/>
                    <a:ext cx="258905" cy="27742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 flipH="1">
                    <a:off x="6555695" y="1631622"/>
                    <a:ext cx="45719" cy="4081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23" name="Oval 122"/>
              <p:cNvSpPr/>
              <p:nvPr/>
            </p:nvSpPr>
            <p:spPr>
              <a:xfrm>
                <a:off x="8398099" y="1985141"/>
                <a:ext cx="286161" cy="2868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817870" y="2381250"/>
                <a:ext cx="350520" cy="4057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764911" y="2389632"/>
                <a:ext cx="400050" cy="37147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 rot="19251551">
                <a:off x="5778911" y="2471580"/>
                <a:ext cx="384960" cy="18905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hord 81"/>
              <p:cNvSpPr/>
              <p:nvPr/>
            </p:nvSpPr>
            <p:spPr>
              <a:xfrm rot="21180641">
                <a:off x="5787313" y="2541699"/>
                <a:ext cx="195373" cy="183590"/>
              </a:xfrm>
              <a:prstGeom prst="chord">
                <a:avLst>
                  <a:gd name="adj1" fmla="val 2918791"/>
                  <a:gd name="adj2" fmla="val 14988787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011008" y="2437315"/>
                <a:ext cx="45719" cy="4571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974691" y="2570636"/>
                <a:ext cx="45719" cy="4571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837531" y="2587781"/>
                <a:ext cx="45719" cy="4571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 dirty="0"/>
              </a:p>
            </p:txBody>
          </p:sp>
          <p:grpSp>
            <p:nvGrpSpPr>
              <p:cNvPr id="96" name="Group 198"/>
              <p:cNvGrpSpPr/>
              <p:nvPr/>
            </p:nvGrpSpPr>
            <p:grpSpPr>
              <a:xfrm>
                <a:off x="3286760" y="5466080"/>
                <a:ext cx="4688840" cy="833120"/>
                <a:chOff x="3286760" y="5466080"/>
                <a:chExt cx="4688840" cy="833120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rot="5400000">
                  <a:off x="2875280" y="5877560"/>
                  <a:ext cx="833120" cy="101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5400000">
                  <a:off x="7807960" y="6106160"/>
                  <a:ext cx="325120" cy="101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201"/>
              <p:cNvGrpSpPr/>
              <p:nvPr/>
            </p:nvGrpSpPr>
            <p:grpSpPr>
              <a:xfrm>
                <a:off x="1960525" y="3343379"/>
                <a:ext cx="6231460" cy="2955821"/>
                <a:chOff x="1960525" y="3343379"/>
                <a:chExt cx="6231460" cy="2955821"/>
              </a:xfrm>
            </p:grpSpPr>
            <p:grpSp>
              <p:nvGrpSpPr>
                <p:cNvPr id="98" name="Group 185"/>
                <p:cNvGrpSpPr/>
                <p:nvPr/>
              </p:nvGrpSpPr>
              <p:grpSpPr>
                <a:xfrm>
                  <a:off x="1960525" y="3343379"/>
                  <a:ext cx="2533015" cy="2086278"/>
                  <a:chOff x="1960525" y="3343379"/>
                  <a:chExt cx="2533015" cy="2086278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1960525" y="4340958"/>
                    <a:ext cx="354657" cy="2407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2137853" y="3343379"/>
                    <a:ext cx="2355687" cy="208627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5715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1" name="Snip Diagonal Corner Rectangle 160"/>
                  <p:cNvSpPr/>
                  <p:nvPr/>
                </p:nvSpPr>
                <p:spPr>
                  <a:xfrm rot="5400000">
                    <a:off x="2528185" y="3638494"/>
                    <a:ext cx="1596711" cy="1536334"/>
                  </a:xfrm>
                  <a:prstGeom prst="snip2Diag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3141294" y="4210574"/>
                    <a:ext cx="313267" cy="312627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9" name="Group 200"/>
                <p:cNvGrpSpPr/>
                <p:nvPr/>
              </p:nvGrpSpPr>
              <p:grpSpPr>
                <a:xfrm>
                  <a:off x="3296920" y="5048250"/>
                  <a:ext cx="4895065" cy="1250950"/>
                  <a:chOff x="3296920" y="5048250"/>
                  <a:chExt cx="4895065" cy="1250950"/>
                </a:xfrm>
              </p:grpSpPr>
              <p:grpSp>
                <p:nvGrpSpPr>
                  <p:cNvPr id="102" name="Group 199"/>
                  <p:cNvGrpSpPr/>
                  <p:nvPr/>
                </p:nvGrpSpPr>
                <p:grpSpPr>
                  <a:xfrm>
                    <a:off x="7740418" y="5048250"/>
                    <a:ext cx="451567" cy="890088"/>
                    <a:chOff x="7740418" y="5048250"/>
                    <a:chExt cx="451567" cy="890088"/>
                  </a:xfrm>
                </p:grpSpPr>
                <p:sp>
                  <p:nvSpPr>
                    <p:cNvPr id="7" name="Flowchart: Alternate Process 6"/>
                    <p:cNvSpPr/>
                    <p:nvPr/>
                  </p:nvSpPr>
                  <p:spPr>
                    <a:xfrm>
                      <a:off x="7740418" y="5048250"/>
                      <a:ext cx="451567" cy="475037"/>
                    </a:xfrm>
                    <a:prstGeom prst="flowChartAlternateProcess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Flowchart: Alternate Process 7"/>
                    <p:cNvSpPr/>
                    <p:nvPr/>
                  </p:nvSpPr>
                  <p:spPr>
                    <a:xfrm>
                      <a:off x="7823130" y="5367643"/>
                      <a:ext cx="286143" cy="393164"/>
                    </a:xfrm>
                    <a:prstGeom prst="flowChartAlternateProcess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Flowchart: Stored Data 8"/>
                    <p:cNvSpPr/>
                    <p:nvPr/>
                  </p:nvSpPr>
                  <p:spPr>
                    <a:xfrm rot="16200000">
                      <a:off x="7788671" y="5695979"/>
                      <a:ext cx="355060" cy="129657"/>
                    </a:xfrm>
                    <a:prstGeom prst="flowChartOnlineStorage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3296920" y="6268720"/>
                    <a:ext cx="4658360" cy="3048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05" name="TextBox 204"/>
            <p:cNvSpPr txBox="1"/>
            <p:nvPr/>
          </p:nvSpPr>
          <p:spPr>
            <a:xfrm>
              <a:off x="6990080" y="3444240"/>
              <a:ext cx="1442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Neo-6M</a:t>
              </a:r>
            </a:p>
            <a:p>
              <a:r>
                <a:rPr lang="en-IN" dirty="0" smtClean="0"/>
                <a:t>GSM Module</a:t>
              </a:r>
              <a:endParaRPr 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078480" y="6116320"/>
            <a:ext cx="69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Fig: </a:t>
            </a:r>
            <a:r>
              <a:rPr lang="en-IN" dirty="0" smtClean="0"/>
              <a:t>GPS </a:t>
            </a:r>
            <a:r>
              <a:rPr lang="en-IN" dirty="0" smtClean="0"/>
              <a:t>Module Neo-6M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46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6693" y="1701327"/>
            <a:ext cx="3579778" cy="33949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4345022" y="2020111"/>
            <a:ext cx="525294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345022" y="4267200"/>
            <a:ext cx="525294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994187" y="1968230"/>
            <a:ext cx="525294" cy="28048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070384" y="3754877"/>
            <a:ext cx="369651" cy="2723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070384" y="3187429"/>
            <a:ext cx="369651" cy="2723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070385" y="2685644"/>
            <a:ext cx="369651" cy="2723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075246" y="2151432"/>
            <a:ext cx="369651" cy="2723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070384" y="4223425"/>
            <a:ext cx="369651" cy="2723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43092" y="2814529"/>
            <a:ext cx="1118680" cy="1066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 flipV="1">
            <a:off x="5815116" y="2639437"/>
            <a:ext cx="133140" cy="1410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052022" y="2631328"/>
            <a:ext cx="115111" cy="14267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5562599" y="2639437"/>
            <a:ext cx="142674" cy="131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277256" y="2658893"/>
            <a:ext cx="142674" cy="131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4972452" y="3689216"/>
            <a:ext cx="142674" cy="131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959684" y="3461426"/>
            <a:ext cx="142674" cy="131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4959684" y="3233636"/>
            <a:ext cx="142674" cy="131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261450" y="3913442"/>
            <a:ext cx="163345" cy="10894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962726" y="3007467"/>
            <a:ext cx="152400" cy="988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6315275" y="2868038"/>
            <a:ext cx="88765" cy="1394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541928" y="3913442"/>
            <a:ext cx="163345" cy="108947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784910" y="3913442"/>
            <a:ext cx="163345" cy="10894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010674" y="3913443"/>
            <a:ext cx="163345" cy="10894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15275" y="3357255"/>
            <a:ext cx="107004" cy="165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315475" y="3136360"/>
            <a:ext cx="107612" cy="97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315275" y="3646245"/>
            <a:ext cx="107812" cy="1280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Summing Junction 43"/>
          <p:cNvSpPr/>
          <p:nvPr/>
        </p:nvSpPr>
        <p:spPr>
          <a:xfrm>
            <a:off x="5343122" y="4330902"/>
            <a:ext cx="346954" cy="320695"/>
          </a:xfrm>
          <a:prstGeom prst="flowChartSummingJuncti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5417196" y="4642442"/>
            <a:ext cx="198805" cy="30851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Arrow 45"/>
          <p:cNvSpPr/>
          <p:nvPr/>
        </p:nvSpPr>
        <p:spPr>
          <a:xfrm>
            <a:off x="5687647" y="4407953"/>
            <a:ext cx="457200" cy="16659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5048253" y="4131826"/>
            <a:ext cx="29537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45556" y="3408081"/>
            <a:ext cx="39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11612" y="4101048"/>
            <a:ext cx="39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02067" y="1093857"/>
            <a:ext cx="47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X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13671" y="4558392"/>
            <a:ext cx="6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X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88767" y="3310804"/>
            <a:ext cx="252920" cy="2756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4633402" y="3347930"/>
            <a:ext cx="223736" cy="2123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4464387" y="3570210"/>
            <a:ext cx="41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Parallelogram 57"/>
          <p:cNvSpPr/>
          <p:nvPr/>
        </p:nvSpPr>
        <p:spPr>
          <a:xfrm>
            <a:off x="3493445" y="3321995"/>
            <a:ext cx="369651" cy="22616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 flipH="1">
            <a:off x="3550055" y="3254193"/>
            <a:ext cx="29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6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29764" y="3423470"/>
            <a:ext cx="39750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Parallelogram 60"/>
          <p:cNvSpPr/>
          <p:nvPr/>
        </p:nvSpPr>
        <p:spPr>
          <a:xfrm>
            <a:off x="2747943" y="3318953"/>
            <a:ext cx="602525" cy="232252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2885972" y="3250413"/>
            <a:ext cx="49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60764" y="4022389"/>
            <a:ext cx="374474" cy="1597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6545860" y="4061327"/>
            <a:ext cx="234319" cy="7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581773" y="4073471"/>
            <a:ext cx="147741" cy="486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499440" y="3239101"/>
            <a:ext cx="374474" cy="1597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6565558" y="3282488"/>
            <a:ext cx="234319" cy="7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6640666" y="3270109"/>
            <a:ext cx="100362" cy="778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6460374" y="2464341"/>
            <a:ext cx="374474" cy="1597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6531484" y="2498009"/>
            <a:ext cx="234319" cy="7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6475782" y="1760904"/>
            <a:ext cx="374474" cy="1597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6545860" y="1798830"/>
            <a:ext cx="234319" cy="7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6602141" y="1798830"/>
            <a:ext cx="107004" cy="68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6605238" y="2493973"/>
            <a:ext cx="91094" cy="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836614" y="1971875"/>
            <a:ext cx="281343" cy="525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066895" y="2334270"/>
            <a:ext cx="374474" cy="1597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5115126" y="2371934"/>
            <a:ext cx="234319" cy="7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5178783" y="2362140"/>
            <a:ext cx="107004" cy="68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5066895" y="1905326"/>
            <a:ext cx="374474" cy="1597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5113554" y="1941194"/>
            <a:ext cx="234319" cy="7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5192959" y="1941194"/>
            <a:ext cx="107004" cy="68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5561470" y="1996083"/>
            <a:ext cx="252919" cy="11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5577930" y="2374439"/>
            <a:ext cx="252919" cy="11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6138706" y="2185697"/>
            <a:ext cx="332515" cy="98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7884027" y="3226650"/>
            <a:ext cx="291830" cy="200520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7845966" y="2714269"/>
            <a:ext cx="291830" cy="200520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7824281" y="2153237"/>
            <a:ext cx="294481" cy="218697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/>
          <p:cNvSpPr/>
          <p:nvPr/>
        </p:nvSpPr>
        <p:spPr>
          <a:xfrm>
            <a:off x="7884027" y="3710288"/>
            <a:ext cx="291830" cy="200520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7894193" y="4243835"/>
            <a:ext cx="291830" cy="200520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Parallelogram 101"/>
          <p:cNvSpPr/>
          <p:nvPr/>
        </p:nvSpPr>
        <p:spPr>
          <a:xfrm>
            <a:off x="8440395" y="2122665"/>
            <a:ext cx="389107" cy="224106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Parallelogram 103"/>
          <p:cNvSpPr/>
          <p:nvPr/>
        </p:nvSpPr>
        <p:spPr>
          <a:xfrm>
            <a:off x="8440395" y="2643932"/>
            <a:ext cx="389107" cy="224106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Parallelogram 104"/>
          <p:cNvSpPr/>
          <p:nvPr/>
        </p:nvSpPr>
        <p:spPr>
          <a:xfrm>
            <a:off x="8448171" y="3210973"/>
            <a:ext cx="389107" cy="224106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Parallelogram 105"/>
          <p:cNvSpPr/>
          <p:nvPr/>
        </p:nvSpPr>
        <p:spPr>
          <a:xfrm>
            <a:off x="8421599" y="3666958"/>
            <a:ext cx="389107" cy="224106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Parallelogram 106"/>
          <p:cNvSpPr/>
          <p:nvPr/>
        </p:nvSpPr>
        <p:spPr>
          <a:xfrm>
            <a:off x="8421599" y="4204439"/>
            <a:ext cx="389107" cy="224106"/>
          </a:xfrm>
          <a:prstGeom prst="parallelogram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/>
          <p:cNvSpPr/>
          <p:nvPr/>
        </p:nvSpPr>
        <p:spPr>
          <a:xfrm>
            <a:off x="8082239" y="2217975"/>
            <a:ext cx="381331" cy="71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8130491" y="4294054"/>
            <a:ext cx="381331" cy="71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8111950" y="3763865"/>
            <a:ext cx="381331" cy="71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ectangle 111"/>
          <p:cNvSpPr/>
          <p:nvPr/>
        </p:nvSpPr>
        <p:spPr>
          <a:xfrm>
            <a:off x="8124480" y="3275928"/>
            <a:ext cx="381331" cy="71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8092841" y="2768954"/>
            <a:ext cx="381331" cy="711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/>
          <p:cNvSpPr txBox="1"/>
          <p:nvPr/>
        </p:nvSpPr>
        <p:spPr>
          <a:xfrm>
            <a:off x="8493281" y="2062530"/>
            <a:ext cx="32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474172" y="2568421"/>
            <a:ext cx="4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93281" y="3134285"/>
            <a:ext cx="2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448171" y="3598236"/>
            <a:ext cx="28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21599" y="4130013"/>
            <a:ext cx="272374" cy="3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4" name="Parallelogram 123"/>
          <p:cNvSpPr/>
          <p:nvPr/>
        </p:nvSpPr>
        <p:spPr>
          <a:xfrm>
            <a:off x="9063638" y="2106107"/>
            <a:ext cx="590144" cy="223736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/>
          <p:cNvSpPr txBox="1"/>
          <p:nvPr/>
        </p:nvSpPr>
        <p:spPr>
          <a:xfrm>
            <a:off x="9092711" y="2050052"/>
            <a:ext cx="5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VCC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6" name="Parallelogram 125"/>
          <p:cNvSpPr/>
          <p:nvPr/>
        </p:nvSpPr>
        <p:spPr>
          <a:xfrm>
            <a:off x="8945385" y="2609859"/>
            <a:ext cx="877615" cy="2488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/>
          <p:cNvSpPr txBox="1"/>
          <p:nvPr/>
        </p:nvSpPr>
        <p:spPr>
          <a:xfrm>
            <a:off x="8996462" y="2547177"/>
            <a:ext cx="8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X-OUT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0" name="Parallelogram 129"/>
          <p:cNvSpPr/>
          <p:nvPr/>
        </p:nvSpPr>
        <p:spPr>
          <a:xfrm>
            <a:off x="8995628" y="3174618"/>
            <a:ext cx="916854" cy="233463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/>
          <p:cNvSpPr txBox="1"/>
          <p:nvPr/>
        </p:nvSpPr>
        <p:spPr>
          <a:xfrm>
            <a:off x="9020158" y="3106363"/>
            <a:ext cx="7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Y-OUT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2" name="Parallelogram 131"/>
          <p:cNvSpPr/>
          <p:nvPr/>
        </p:nvSpPr>
        <p:spPr>
          <a:xfrm>
            <a:off x="8935197" y="3634553"/>
            <a:ext cx="950070" cy="234102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TextBox 132"/>
          <p:cNvSpPr txBox="1"/>
          <p:nvPr/>
        </p:nvSpPr>
        <p:spPr>
          <a:xfrm>
            <a:off x="9020158" y="3560314"/>
            <a:ext cx="1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Z-OUT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4" name="Parallelogram 133"/>
          <p:cNvSpPr/>
          <p:nvPr/>
        </p:nvSpPr>
        <p:spPr>
          <a:xfrm>
            <a:off x="8908826" y="4174490"/>
            <a:ext cx="765128" cy="233463"/>
          </a:xfrm>
          <a:prstGeom prst="parallelogram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/>
          <p:cNvSpPr txBox="1"/>
          <p:nvPr/>
        </p:nvSpPr>
        <p:spPr>
          <a:xfrm>
            <a:off x="8979956" y="4116437"/>
            <a:ext cx="6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52530" y="5850295"/>
            <a:ext cx="624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Fig: ADXL-335 Accelerometer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72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 flipV="1">
            <a:off x="4036978" y="2325609"/>
            <a:ext cx="5272391" cy="19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 rot="16200000">
            <a:off x="7915075" y="2937749"/>
            <a:ext cx="1494817" cy="6517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988363" y="2721313"/>
            <a:ext cx="976014" cy="12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988363" y="3134079"/>
            <a:ext cx="976014" cy="12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999720" y="3546845"/>
            <a:ext cx="976014" cy="12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992238" y="2457852"/>
            <a:ext cx="846307" cy="8057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Or 11"/>
          <p:cNvSpPr/>
          <p:nvPr/>
        </p:nvSpPr>
        <p:spPr>
          <a:xfrm>
            <a:off x="6245157" y="2695373"/>
            <a:ext cx="340467" cy="349385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077353" y="3425756"/>
            <a:ext cx="676074" cy="6339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393020" y="2621198"/>
            <a:ext cx="476652" cy="22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20054" y="2571950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393020" y="3521413"/>
            <a:ext cx="476652" cy="22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820054" y="2807236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vv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788033" y="3529618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788033" y="3775237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0145947" y="2527775"/>
            <a:ext cx="6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vcc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45947" y="3011029"/>
            <a:ext cx="75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184855" y="3441565"/>
            <a:ext cx="5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10910" y="1367995"/>
            <a:ext cx="206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Sensitivity Adjust</a:t>
            </a:r>
            <a:endParaRPr lang="en-I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21831" y="4799463"/>
            <a:ext cx="1040859" cy="39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LM393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9211" y="1328958"/>
            <a:ext cx="11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PWR </a:t>
            </a:r>
            <a:r>
              <a:rPr lang="en-US" dirty="0"/>
              <a:t>L</a:t>
            </a:r>
            <a:r>
              <a:rPr lang="en-US" dirty="0" smtClean="0"/>
              <a:t>ED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675113" y="4828965"/>
            <a:ext cx="12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LED</a:t>
            </a:r>
            <a:endParaRPr lang="en-IN" dirty="0"/>
          </a:p>
        </p:txBody>
      </p:sp>
      <p:cxnSp>
        <p:nvCxnSpPr>
          <p:cNvPr id="31" name="Elbow Connector 30"/>
          <p:cNvCxnSpPr/>
          <p:nvPr/>
        </p:nvCxnSpPr>
        <p:spPr>
          <a:xfrm rot="5400000" flipH="1" flipV="1">
            <a:off x="7451386" y="1941481"/>
            <a:ext cx="904672" cy="4182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7417336" y="4029062"/>
            <a:ext cx="1079770" cy="5447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5753909" y="1796371"/>
            <a:ext cx="680936" cy="642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5697512" y="4141198"/>
            <a:ext cx="756435" cy="593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33089" y="5856051"/>
            <a:ext cx="39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Sound Sensor </a:t>
            </a:r>
            <a:endParaRPr lang="en-IN" dirty="0"/>
          </a:p>
        </p:txBody>
      </p:sp>
      <p:sp>
        <p:nvSpPr>
          <p:cNvPr id="22" name="Can 21"/>
          <p:cNvSpPr/>
          <p:nvPr/>
        </p:nvSpPr>
        <p:spPr>
          <a:xfrm rot="16200000">
            <a:off x="2506450" y="2723496"/>
            <a:ext cx="807396" cy="111552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3424902" y="3435574"/>
            <a:ext cx="660715" cy="100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424902" y="3054325"/>
            <a:ext cx="660715" cy="100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804480" y="1850826"/>
            <a:ext cx="152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microphone</a:t>
            </a:r>
            <a:endParaRPr lang="en-IN" sz="2000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2477397" y="2441480"/>
            <a:ext cx="642025" cy="260939"/>
          </a:xfrm>
          <a:prstGeom prst="bentConnector3">
            <a:avLst>
              <a:gd name="adj1" fmla="val 303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803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 flipV="1">
            <a:off x="3949428" y="2305453"/>
            <a:ext cx="5272391" cy="19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675106" y="2986392"/>
            <a:ext cx="1634247" cy="116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75106" y="3263629"/>
            <a:ext cx="1634247" cy="116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0884" y="2851015"/>
            <a:ext cx="1754222" cy="6703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 rot="16200000">
            <a:off x="7915075" y="2937749"/>
            <a:ext cx="1494817" cy="6517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988363" y="2721313"/>
            <a:ext cx="976014" cy="12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988363" y="3134079"/>
            <a:ext cx="976014" cy="12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999720" y="3546845"/>
            <a:ext cx="976014" cy="12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992238" y="2457852"/>
            <a:ext cx="846307" cy="8057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Or 11"/>
          <p:cNvSpPr/>
          <p:nvPr/>
        </p:nvSpPr>
        <p:spPr>
          <a:xfrm>
            <a:off x="6245157" y="2695373"/>
            <a:ext cx="340467" cy="349385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077353" y="3425756"/>
            <a:ext cx="676074" cy="6339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393020" y="2621198"/>
            <a:ext cx="476652" cy="22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20054" y="2571950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393020" y="3521413"/>
            <a:ext cx="476652" cy="22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820054" y="2807236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788033" y="3529618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788033" y="3775237"/>
            <a:ext cx="450716" cy="16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0145947" y="2527775"/>
            <a:ext cx="6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vcc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45947" y="3011029"/>
            <a:ext cx="75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184855" y="3441565"/>
            <a:ext cx="5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610910" y="1367995"/>
            <a:ext cx="206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Sensitivity Adjust</a:t>
            </a:r>
            <a:endParaRPr lang="en-I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21831" y="4799463"/>
            <a:ext cx="1040859" cy="39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LM393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9211" y="1328958"/>
            <a:ext cx="11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PWR </a:t>
            </a:r>
            <a:r>
              <a:rPr lang="en-US" dirty="0"/>
              <a:t>L</a:t>
            </a:r>
            <a:r>
              <a:rPr lang="en-US" dirty="0" smtClean="0"/>
              <a:t>ED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675113" y="4828965"/>
            <a:ext cx="12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LED</a:t>
            </a:r>
            <a:endParaRPr lang="en-IN" dirty="0"/>
          </a:p>
        </p:txBody>
      </p:sp>
      <p:cxnSp>
        <p:nvCxnSpPr>
          <p:cNvPr id="31" name="Elbow Connector 30"/>
          <p:cNvCxnSpPr/>
          <p:nvPr/>
        </p:nvCxnSpPr>
        <p:spPr>
          <a:xfrm rot="5400000" flipH="1" flipV="1">
            <a:off x="7451386" y="1941481"/>
            <a:ext cx="904672" cy="4182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7417336" y="4029062"/>
            <a:ext cx="1079770" cy="5447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5753909" y="1796371"/>
            <a:ext cx="680936" cy="642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5697512" y="4141198"/>
            <a:ext cx="756435" cy="593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23758" y="5865382"/>
            <a:ext cx="39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Fig: Tilt Sensor SW-520D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5380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268</Words>
  <Application>Microsoft Office PowerPoint</Application>
  <PresentationFormat>Custom</PresentationFormat>
  <Paragraphs>96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LK Ojha</cp:lastModifiedBy>
  <cp:revision>28</cp:revision>
  <dcterms:created xsi:type="dcterms:W3CDTF">2024-03-24T09:59:35Z</dcterms:created>
  <dcterms:modified xsi:type="dcterms:W3CDTF">2024-04-08T05:20:35Z</dcterms:modified>
</cp:coreProperties>
</file>