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60" r:id="rId4"/>
    <p:sldId id="272" r:id="rId5"/>
    <p:sldId id="266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8C801C-3F7E-4EF7-A5B6-FCB588F0AA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614C4-CD9B-4751-B658-7B9220995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C5D69-B83B-481D-8320-DDAEF32C70E8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E4752-25A3-42AC-97ED-A688626BCD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563DD-CE9A-4B51-B84A-84F81F497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72F77-AB8F-4FA8-9200-BFFB6956E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4D807-A3B0-4255-BB57-9ED07E0D080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B2D9D-EBC3-403A-8CCF-F12BA0FBFE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7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2D9D-EBC3-403A-8CCF-F12BA0FBFE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1169-9430-418F-9851-A37C0572C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3AED8-05AD-4F16-8372-31A400C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31A1-B5FC-4BA3-A71C-A2E84B8A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F7C7-086B-4F5B-8354-F3BD6C7B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A3A5-E84A-450E-BB7D-92407AD8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9845-6F09-46B1-BFA8-1A0B9834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542B8-4183-461A-8409-C244A205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461A4-5C89-44C8-B827-B81B8D40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7E3C-9023-420E-9F18-647A689E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5125-6556-46D0-8997-6B5FBDE3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4C43A-2493-4DEB-976B-9FBFBBB7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D9F4A-DB2C-411D-BC97-6E11950EB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7196-423F-4F03-B37F-C46E74F4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6FBA-03ED-4E98-BF50-705F2A52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FFB3-1105-4015-B0A9-333A2E9B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4A2E-C3D2-4E5F-934A-EEB5F71D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C2AA-6E58-44D2-8F1A-9521317A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5580-F9C8-4604-A135-B96365B2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A27B-9760-4B30-89CC-88BD7783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1250-5F57-4409-8A5D-07A7C564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E2F0-BBEA-43F6-A66A-DE1B1A16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8CB0-FE55-495C-95A5-E4B0490A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F24F-9237-47FC-8157-1187FCC5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E92D-F72A-489A-B7D2-5913CE3D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1B02-5035-48D0-9387-F0AA08A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5F81-3F63-4AF5-B740-439DA8FC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7C81-4ED9-4EC7-8D21-7DB14DEF2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77581-B897-4882-97EF-87D5770B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4E9B7-8997-4978-A4EB-781393A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5C924-2683-4F15-8A5D-8AB44E78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9A01-3D64-47AE-878C-7F9612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2DE0-5C8D-4EFB-A911-3B0085FB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28BB-BD30-49FC-B584-DD56CD2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CBC8F-636D-44C6-821D-52E1BBAEE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58FDA-FC74-47B4-989D-647DD5C50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C1A15-2893-425F-B4B8-8DAFCC730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E78EE-EBD4-46BF-A1FE-96B3C0D5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28893-8106-4453-9479-1CF71F8F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33DB3-9274-46D5-A591-1773E8F9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8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481B-7D87-4BD2-8FED-A646AF5A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D996F-0D07-49D6-8B53-5E62856D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ADA74-D6CF-4BA7-A6B3-4484EAC6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9A447-1272-481E-AC3D-994E545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3CDEF-84C2-4F4E-A5E7-6E9C233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AEE32-CCCE-4BD9-A50F-2185E5C1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45151-6A52-4F11-84B7-43D06995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60D2-A6B7-466E-ADB0-E389B9A5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4D2C-31AF-40F4-A70D-3C7D480F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B1036-94D8-44E6-B523-71CBA8284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A46B-11B1-4A58-878D-FBE2E4CA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56D0-3C08-40DB-9DF3-711DAC35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5BF2A-B0EA-4377-AFF2-5AC36085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FD14-5767-4717-B10E-0803E02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4185A-13FA-435C-AD29-5A9EAAF5D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4C515-9FFF-4573-BF61-514A3E8D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E066-5BAA-478F-BDAE-8DDC3AE6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0450-40F3-4C82-A513-4CCCA0A9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D97F6-EB3C-4CFA-8317-5B9EFFBA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20561-4F73-46AC-AF7C-F82652F4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E5AA3-2645-4A87-B2FF-003A9204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8DDF-9C41-427F-ADFC-2516C6531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2BF6-D25E-4D60-849E-E02E86517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FDB1-8304-4EFF-8034-B86F9B120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DE93-9AE8-49B6-8D6D-8EC8B4CBD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3122"/>
            <a:ext cx="9144000" cy="122436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through face-expression system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8DFE9-9059-4F5F-91F4-5CC3C7536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512" y="4716133"/>
            <a:ext cx="9144000" cy="2529331"/>
          </a:xfrm>
        </p:spPr>
        <p:txBody>
          <a:bodyPr>
            <a:noAutofit/>
          </a:bodyPr>
          <a:lstStyle/>
          <a:p>
            <a:r>
              <a:rPr lang="en-US" dirty="0"/>
              <a:t>Shoaib </a:t>
            </a:r>
            <a:r>
              <a:rPr lang="en-US" dirty="0" err="1"/>
              <a:t>Ud</a:t>
            </a:r>
            <a:r>
              <a:rPr lang="en-US" dirty="0"/>
              <a:t>-din 	</a:t>
            </a:r>
          </a:p>
          <a:p>
            <a:endParaRPr lang="en-US" dirty="0"/>
          </a:p>
          <a:p>
            <a:r>
              <a:rPr lang="en-US" dirty="0"/>
              <a:t>Project instructor: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Muhammad Hassan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4D453E-DA15-3000-7CF1-B3FFCA9A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243307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FAF5692-F816-A8D0-76C0-FC775EBEF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587026"/>
              </p:ext>
            </p:extLst>
          </p:nvPr>
        </p:nvGraphicFramePr>
        <p:xfrm>
          <a:off x="0" y="-1"/>
          <a:ext cx="12192000" cy="214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317528" imgH="1097375" progId="PBrush">
                  <p:embed/>
                </p:oleObj>
              </mc:Choice>
              <mc:Fallback>
                <p:oleObj r:id="rId3" imgW="6317528" imgH="109737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12192000" cy="2141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5EB0B1-7F95-94BD-5622-FC938BD00C28}"/>
              </a:ext>
            </a:extLst>
          </p:cNvPr>
          <p:cNvSpPr txBox="1"/>
          <p:nvPr/>
        </p:nvSpPr>
        <p:spPr>
          <a:xfrm>
            <a:off x="-298342" y="2318189"/>
            <a:ext cx="12788684" cy="467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Impact Skills Development Program for Gilgit Baltistan</a:t>
            </a: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1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B6C5-9055-449A-BD41-9265C374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      </a:t>
            </a:r>
            <a:r>
              <a:rPr lang="en-US" sz="3200" b="1" dirty="0"/>
              <a:t>Block Diagram:</a:t>
            </a:r>
            <a:endParaRPr lang="x-none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62036-4042-4787-BE37-7DAA6DEF4A8D}"/>
              </a:ext>
            </a:extLst>
          </p:cNvPr>
          <p:cNvSpPr txBox="1"/>
          <p:nvPr/>
        </p:nvSpPr>
        <p:spPr>
          <a:xfrm>
            <a:off x="5223803" y="5494653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Fig1: flow chart</a:t>
            </a:r>
            <a:endParaRPr lang="x-none" dirty="0"/>
          </a:p>
        </p:txBody>
      </p:sp>
      <p:pic>
        <p:nvPicPr>
          <p:cNvPr id="12" name="Content Placeholder 11" descr="A diagram of a process">
            <a:extLst>
              <a:ext uri="{FF2B5EF4-FFF2-40B4-BE49-F238E27FC236}">
                <a16:creationId xmlns:a16="http://schemas.microsoft.com/office/drawing/2014/main" id="{58EB4EFD-2112-87E0-49FE-38708D394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59" y="1800836"/>
            <a:ext cx="8907681" cy="3472045"/>
          </a:xfrm>
        </p:spPr>
      </p:pic>
    </p:spTree>
    <p:extLst>
      <p:ext uri="{BB962C8B-B14F-4D97-AF65-F5344CB8AC3E}">
        <p14:creationId xmlns:p14="http://schemas.microsoft.com/office/powerpoint/2010/main" val="179760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02-8456-4A4E-8806-09AC67C7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86" y="365125"/>
            <a:ext cx="10026014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 Methodology:</a:t>
            </a:r>
            <a:endParaRPr lang="en-US" sz="3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AB74E-F0BB-45C2-9279-8151E8584FAE}"/>
              </a:ext>
            </a:extLst>
          </p:cNvPr>
          <p:cNvSpPr txBox="1"/>
          <p:nvPr/>
        </p:nvSpPr>
        <p:spPr>
          <a:xfrm>
            <a:off x="1253197" y="1595168"/>
            <a:ext cx="85097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sz="2400" dirty="0"/>
              <a:t>CNN(convolutional neural network) is used for image classification, based on face-expression</a:t>
            </a:r>
          </a:p>
          <a:p>
            <a:pPr marL="342900" indent="-342900">
              <a:buAutoNum type="arabicParenR"/>
            </a:pPr>
            <a:r>
              <a:rPr lang="en-US" sz="2400" dirty="0"/>
              <a:t>First layer contains 32 filters, 64 filters and third layer contains 128 filters. To extract more features of the image.</a:t>
            </a:r>
          </a:p>
          <a:p>
            <a:pPr marL="342900" indent="-342900">
              <a:buAutoNum type="arabicParenR"/>
            </a:pPr>
            <a:r>
              <a:rPr lang="en-US" sz="2400" dirty="0"/>
              <a:t>I chose batch size of 64 for fast training.</a:t>
            </a:r>
          </a:p>
          <a:p>
            <a:pPr marL="342900" indent="-342900">
              <a:buAutoNum type="arabicParenR"/>
            </a:pPr>
            <a:r>
              <a:rPr lang="en-US" sz="2400" dirty="0"/>
              <a:t>I chose learning rate of 0.0001 for better accuracy.</a:t>
            </a:r>
          </a:p>
          <a:p>
            <a:pPr marL="342900" indent="-342900">
              <a:buAutoNum type="arabicParenR"/>
            </a:pPr>
            <a:r>
              <a:rPr lang="en-US" sz="2400" dirty="0"/>
              <a:t>Plot confusion matrix for analysis.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 algn="just">
              <a:buAutoNum type="arabicParenR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/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CE1D-522C-E19E-1FB5-31F8859B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analysis: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FBFC10-36E5-01AD-09C5-EABDC4CCA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834" y="1825625"/>
            <a:ext cx="4756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1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02-8456-4A4E-8806-09AC67C7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Social Aspect of project: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several uses of emotion detection in real life applications.</a:t>
            </a:r>
          </a:p>
          <a:p>
            <a:r>
              <a:rPr lang="en-US" dirty="0"/>
              <a:t> Through emotion detection we can detect customers reviews on certain product.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6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thank you note on a white surface">
            <a:extLst>
              <a:ext uri="{FF2B5EF4-FFF2-40B4-BE49-F238E27FC236}">
                <a16:creationId xmlns:a16="http://schemas.microsoft.com/office/drawing/2014/main" id="{474005E2-AE02-EDBE-AAD9-C16CAE2C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308988"/>
            <a:ext cx="11242623" cy="6240024"/>
          </a:xfrm>
        </p:spPr>
      </p:pic>
    </p:spTree>
    <p:extLst>
      <p:ext uri="{BB962C8B-B14F-4D97-AF65-F5344CB8AC3E}">
        <p14:creationId xmlns:p14="http://schemas.microsoft.com/office/powerpoint/2010/main" val="44992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135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PBrush</vt:lpstr>
      <vt:lpstr>Emotion detection through face-expression system</vt:lpstr>
      <vt:lpstr>          Block Diagram:</vt:lpstr>
      <vt:lpstr> Methodology:</vt:lpstr>
      <vt:lpstr>Confusion Matrix analysis:</vt:lpstr>
      <vt:lpstr>Social Aspect of project: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NASIM</dc:creator>
  <cp:lastModifiedBy>SHOAIB-UD-DIN</cp:lastModifiedBy>
  <cp:revision>84</cp:revision>
  <dcterms:created xsi:type="dcterms:W3CDTF">2017-08-17T05:28:55Z</dcterms:created>
  <dcterms:modified xsi:type="dcterms:W3CDTF">2023-08-02T06:43:52Z</dcterms:modified>
</cp:coreProperties>
</file>