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71" r:id="rId3"/>
    <p:sldId id="260" r:id="rId4"/>
    <p:sldId id="272" r:id="rId5"/>
    <p:sldId id="266" r:id="rId6"/>
    <p:sldId id="27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40" y="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38C801C-3F7E-4EF7-A5B6-FCB588F0AAE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614C4-CD9B-4751-B658-7B9220995A9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8C5D69-B83B-481D-8320-DDAEF32C70E8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E4752-25A3-42AC-97ED-A688626BCD8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D563DD-CE9A-4B51-B84A-84F81F497D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A72F77-AB8F-4FA8-9200-BFFB6956E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03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4D807-A3B0-4255-BB57-9ED07E0D0806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0B2D9D-EBC3-403A-8CCF-F12BA0FBFE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4679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0B2D9D-EBC3-403A-8CCF-F12BA0FBFE8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94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51169-9430-418F-9851-A37C0572C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23AED8-05AD-4F16-8372-31A400CCFF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131A1-B5FC-4BA3-A71C-A2E84B8A5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27/09/17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4F7C7-086B-4F5B-8354-F3BD6C7B1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BSEE-FYP-B##-G## Department of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3A3A5-E84A-450E-BB7D-92407AD86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4D64-A6EF-40AC-9EC7-4579A74920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5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9845-6F09-46B1-BFA8-1A0B98344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542B8-4183-461A-8409-C244A205DD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461A4-5C89-44C8-B827-B81B8D409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27/09/17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97E3C-9023-420E-9F18-647A689E8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BSEE-FYP-B##-G## Department of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45125-6556-46D0-8997-6B5FBDE36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4D64-A6EF-40AC-9EC7-4579A74920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9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24C43A-2493-4DEB-976B-9FBFBBB70C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0D9F4A-DB2C-411D-BC97-6E11950EB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87196-423F-4F03-B37F-C46E74F48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27/09/17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96FBA-03ED-4E98-BF50-705F2A520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BSEE-FYP-B##-G## Department of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4FFB3-1105-4015-B0A9-333A2E9BA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4D64-A6EF-40AC-9EC7-4579A74920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854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F4A2E-C3D2-4E5F-934A-EEB5F71DA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6C2AA-6E58-44D2-8F1A-9521317A9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05580-F9C8-4604-A135-B96365B20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27/09/17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EA27B-9760-4B30-89CC-88BD7783A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BSEE-FYP-B##-G## Department of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71250-5F57-4409-8A5D-07A7C5642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4D64-A6EF-40AC-9EC7-4579A74920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76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CE2F0-BBEA-43F6-A66A-DE1B1A166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98CB0-FE55-495C-95A5-E4B0490AB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2F24F-9237-47FC-8157-1187FCC58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27/09/17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CE92D-F72A-489A-B7D2-5913CE3DE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BSEE-FYP-B##-G## Department of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1B02-5035-48D0-9387-F0AA08A23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4D64-A6EF-40AC-9EC7-4579A74920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862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C5F81-3F63-4AF5-B740-439DA8FC9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F7C81-4ED9-4EC7-8D21-7DB14DEF2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677581-B897-4882-97EF-87D5770BC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54E9B7-8997-4978-A4EB-781393A0D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27/09/17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65C924-2683-4F15-8A5D-8AB44E78F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BSEE-FYP-B##-G## Department of Electrical Engineering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69A01-3D64-47AE-878C-7F9612601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4D64-A6EF-40AC-9EC7-4579A74920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29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22DE0-5C8D-4EFB-A911-3B0085FB4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028BB-BD30-49FC-B584-DD56CD292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BCBC8F-636D-44C6-821D-52E1BBAEE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C58FDA-FC74-47B4-989D-647DD5C506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9C1A15-2893-425F-B4B8-8DAFCC730C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EE78EE-EBD4-46BF-A1FE-96B3C0D5B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27/09/17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028893-8106-4453-9479-1CF71F8F3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BSEE-FYP-B##-G## Department of Electrical Engineering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A33DB3-9274-46D5-A591-1773E8F9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4D64-A6EF-40AC-9EC7-4579A74920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81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7481B-7D87-4BD2-8FED-A646AF5A1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6D996F-0D07-49D6-8B53-5E62856D3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27/09/17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CADA74-D6CF-4BA7-A6B3-4484EAC66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BSEE-FYP-B##-G## Department of Electrical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79A447-1272-481E-AC3D-994E5455E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4D64-A6EF-40AC-9EC7-4579A74920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8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23CDEF-84C2-4F4E-A5E7-6E9C2331B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27/09/17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9AEE32-CCCE-4BD9-A50F-2185E5C16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BSEE-FYP-B##-G## Department of Electrical Engineering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C45151-6A52-4F11-84B7-43D06995E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4D64-A6EF-40AC-9EC7-4579A74920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48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F60D2-A6B7-466E-ADB0-E389B9A56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F4D2C-31AF-40F4-A70D-3C7D480F1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2B1036-94D8-44E6-B523-71CBA82840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1A46B-11B1-4A58-878D-FBE2E4CA9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27/09/17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556D0-3C08-40DB-9DF3-711DAC352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BSEE-FYP-B##-G## Department of Electrical Engineering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5BF2A-B0EA-4377-AFF2-5AC360856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4D64-A6EF-40AC-9EC7-4579A74920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759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AFD14-5767-4717-B10E-0803E0278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94185A-13FA-435C-AD29-5A9EAAF5DE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B4C515-9FFF-4573-BF61-514A3E8D2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53E066-5BAA-478F-BDAE-8DDC3AE69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27/09/17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F10450-40F3-4C82-A513-4CCCA0A9C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BSEE-FYP-B##-G## Department of Electrical Engineering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3D97F6-EB3C-4CFA-8317-5B9EFFBAB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4D64-A6EF-40AC-9EC7-4579A74920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4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C20561-4F73-46AC-AF7C-F82652F4D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E5AA3-2645-4A87-B2FF-003A92040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68DDF-9C41-427F-ADFC-2516C6531D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27/09/17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82BF6-D25E-4D60-849E-E02E865179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BSEE-FYP-B##-G## Department of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5FDB1-8304-4EFF-8034-B86F9B120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14D64-A6EF-40AC-9EC7-4579A74920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34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5DE93-9AE8-49B6-8D6D-8EC8B4CBD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43122"/>
            <a:ext cx="9144000" cy="1224365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Emotion detection through face-expression system</a:t>
            </a:r>
            <a:endParaRPr lang="en-US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C8DFE9-9059-4F5F-91F4-5CC3C75368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5512" y="4716133"/>
            <a:ext cx="9144000" cy="2529331"/>
          </a:xfrm>
        </p:spPr>
        <p:txBody>
          <a:bodyPr>
            <a:noAutofit/>
          </a:bodyPr>
          <a:lstStyle/>
          <a:p>
            <a:r>
              <a:rPr lang="en-US" dirty="0" err="1" smtClean="0"/>
              <a:t>Liaqat</a:t>
            </a:r>
            <a:r>
              <a:rPr lang="en-US" dirty="0" smtClean="0"/>
              <a:t> Ali Khan</a:t>
            </a:r>
            <a:r>
              <a:rPr lang="en-US" dirty="0"/>
              <a:t>	</a:t>
            </a:r>
          </a:p>
          <a:p>
            <a:endParaRPr lang="en-US" dirty="0"/>
          </a:p>
          <a:p>
            <a:r>
              <a:rPr lang="en-US" dirty="0"/>
              <a:t>Project instructor: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Noman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B4D453E-DA15-3000-7CF1-B3FFCA9A0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-1"/>
            <a:ext cx="2433074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K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4FAF5692-F816-A8D0-76C0-FC775EBEFC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9587026"/>
              </p:ext>
            </p:extLst>
          </p:nvPr>
        </p:nvGraphicFramePr>
        <p:xfrm>
          <a:off x="0" y="-1"/>
          <a:ext cx="12192000" cy="2141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r:id="rId4" imgW="6317528" imgH="1097375" progId="PBrush">
                  <p:embed/>
                </p:oleObj>
              </mc:Choice>
              <mc:Fallback>
                <p:oleObj r:id="rId4" imgW="6317528" imgH="1097375" progId="PBrush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-1"/>
                        <a:ext cx="12192000" cy="21418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65EB0B1-7F95-94BD-5622-FC938BD00C28}"/>
              </a:ext>
            </a:extLst>
          </p:cNvPr>
          <p:cNvSpPr txBox="1"/>
          <p:nvPr/>
        </p:nvSpPr>
        <p:spPr>
          <a:xfrm>
            <a:off x="-298342" y="2318189"/>
            <a:ext cx="12788684" cy="467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 Impact Skills Development Program for Gilgit Baltistan</a:t>
            </a:r>
            <a:endParaRPr lang="en-PK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611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DB6C5-9055-449A-BD41-9265C3749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          </a:t>
            </a:r>
            <a:r>
              <a:rPr lang="en-US" sz="3200" b="1" dirty="0"/>
              <a:t>Block Diagram:</a:t>
            </a:r>
            <a:endParaRPr lang="x-none" sz="3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462036-4042-4787-BE37-7DAA6DEF4A8D}"/>
              </a:ext>
            </a:extLst>
          </p:cNvPr>
          <p:cNvSpPr txBox="1"/>
          <p:nvPr/>
        </p:nvSpPr>
        <p:spPr>
          <a:xfrm>
            <a:off x="5223803" y="5494653"/>
            <a:ext cx="1744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Fig1: flow chart</a:t>
            </a:r>
            <a:endParaRPr lang="x-none" dirty="0"/>
          </a:p>
        </p:txBody>
      </p:sp>
      <p:pic>
        <p:nvPicPr>
          <p:cNvPr id="12" name="Content Placeholder 11" descr="A diagram of a process">
            <a:extLst>
              <a:ext uri="{FF2B5EF4-FFF2-40B4-BE49-F238E27FC236}">
                <a16:creationId xmlns:a16="http://schemas.microsoft.com/office/drawing/2014/main" id="{58EB4EFD-2112-87E0-49FE-38708D394C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159" y="1800836"/>
            <a:ext cx="8907681" cy="3472045"/>
          </a:xfrm>
        </p:spPr>
      </p:pic>
    </p:spTree>
    <p:extLst>
      <p:ext uri="{BB962C8B-B14F-4D97-AF65-F5344CB8AC3E}">
        <p14:creationId xmlns:p14="http://schemas.microsoft.com/office/powerpoint/2010/main" val="1797605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DC802-8456-4A4E-8806-09AC67C7E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786" y="365125"/>
            <a:ext cx="10026014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 Methodology:</a:t>
            </a:r>
            <a:endParaRPr lang="en-US" sz="3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3AB74E-F0BB-45C2-9279-8151E8584FAE}"/>
              </a:ext>
            </a:extLst>
          </p:cNvPr>
          <p:cNvSpPr txBox="1"/>
          <p:nvPr/>
        </p:nvSpPr>
        <p:spPr>
          <a:xfrm>
            <a:off x="1253197" y="1595168"/>
            <a:ext cx="850978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sz="2400" dirty="0"/>
              <a:t>CNN(convolutional neural network) is used for image classification, based on face-expression</a:t>
            </a:r>
          </a:p>
          <a:p>
            <a:pPr marL="342900" indent="-342900">
              <a:buAutoNum type="arabicParenR"/>
            </a:pPr>
            <a:r>
              <a:rPr lang="en-US" sz="2400" dirty="0"/>
              <a:t>First layer contains 32 filters, 64 filters and third layer contains 128 filters. To extract more features of the image.</a:t>
            </a:r>
          </a:p>
          <a:p>
            <a:pPr marL="342900" indent="-342900">
              <a:buAutoNum type="arabicParenR"/>
            </a:pPr>
            <a:r>
              <a:rPr lang="en-US" sz="2400" dirty="0"/>
              <a:t>I chose batch size of 64 for fast training.</a:t>
            </a:r>
          </a:p>
          <a:p>
            <a:pPr marL="342900" indent="-342900">
              <a:buAutoNum type="arabicParenR"/>
            </a:pPr>
            <a:r>
              <a:rPr lang="en-US" sz="2400" dirty="0"/>
              <a:t>I chose learning rate of 0.0001 for better accuracy.</a:t>
            </a:r>
          </a:p>
          <a:p>
            <a:pPr marL="342900" indent="-342900">
              <a:buAutoNum type="arabicParenR"/>
            </a:pPr>
            <a:r>
              <a:rPr lang="en-US" sz="2400" dirty="0"/>
              <a:t>Plot confusion matrix for analysis.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 algn="just">
              <a:buAutoNum type="arabicParenR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/>
            <a:r>
              <a:rPr lang="en-US" dirty="0"/>
              <a:t>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239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BCE1D-522C-E19E-1FB5-31F8859B2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 analysis:</a:t>
            </a:r>
            <a:endParaRPr lang="en-PK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9FBFC10-36E5-01AD-09C5-EABDC4CCAD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7834" y="1825625"/>
            <a:ext cx="475633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814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DC802-8456-4A4E-8806-09AC67C7E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+mn-lt"/>
              </a:rPr>
              <a:t>Social Aspect of project: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several uses of emotion detection in real life applications.</a:t>
            </a:r>
          </a:p>
          <a:p>
            <a:r>
              <a:rPr lang="en-US" dirty="0"/>
              <a:t> Through emotion detection we can detect customers reviews on certain product.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960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thank you note on a white surface">
            <a:extLst>
              <a:ext uri="{FF2B5EF4-FFF2-40B4-BE49-F238E27FC236}">
                <a16:creationId xmlns:a16="http://schemas.microsoft.com/office/drawing/2014/main" id="{474005E2-AE02-EDBE-AAD9-C16CAE2CF5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88" y="308988"/>
            <a:ext cx="11242623" cy="6240024"/>
          </a:xfrm>
        </p:spPr>
      </p:pic>
    </p:spTree>
    <p:extLst>
      <p:ext uri="{BB962C8B-B14F-4D97-AF65-F5344CB8AC3E}">
        <p14:creationId xmlns:p14="http://schemas.microsoft.com/office/powerpoint/2010/main" val="449925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1636</TotalTime>
  <Words>126</Words>
  <Application>Microsoft Office PowerPoint</Application>
  <PresentationFormat>Widescreen</PresentationFormat>
  <Paragraphs>26</Paragraphs>
  <Slides>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PBrush</vt:lpstr>
      <vt:lpstr>Emotion detection through face-expression system</vt:lpstr>
      <vt:lpstr>          Block Diagram:</vt:lpstr>
      <vt:lpstr> Methodology:</vt:lpstr>
      <vt:lpstr>Confusion Matrix analysis:</vt:lpstr>
      <vt:lpstr>Social Aspect of project: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UMER NASIM</dc:creator>
  <cp:lastModifiedBy>Moorche</cp:lastModifiedBy>
  <cp:revision>85</cp:revision>
  <dcterms:created xsi:type="dcterms:W3CDTF">2017-08-17T05:28:55Z</dcterms:created>
  <dcterms:modified xsi:type="dcterms:W3CDTF">2023-10-10T14:40:13Z</dcterms:modified>
</cp:coreProperties>
</file>