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stanorte.com.br/cidades/ilhabela/morador-de-ilhabela-sp-alerta-para-tentativa-de-sequestro-de-criancas-na-porta-de-escola-1.375667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g1.globo.com/sp/sao-jose-do-rio-preto-aracatuba/noticia/2022/04/26/policia-investiga-denuncia-de-duas-tentativas-de-sequestro-de-criancas-nos-ultimos-20-dias-em-rio-preto.g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news.com.br/policia/conteudos/155733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folhadaregiao.com.br/2022/04/18/crianca-autista-sofre-tentativa-de-sequestro-em-escola-de-rio-preto/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eguranca.org.br:383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ol.com.br/vivabem/noticias/redacao/2021/08/08/quase-63-mil-pessoas-desapareceram-em-2020-no-brasil-como-reagem-familias.htm#:~:text=O%20&#243;rg&#227;o%20constatou%20que%20dos,de%20zero%20a%2014%20ano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180D57-9BEB-24B5-E2E2-AC6B3FEE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1324007"/>
            <a:ext cx="5705474" cy="42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C1F00-CE38-7763-BF52-03FC199D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Necessidade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8EB0B7BA-FDA8-FFDD-46EF-89FDF181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1870564"/>
            <a:ext cx="4139686" cy="1753532"/>
          </a:xfrm>
          <a:prstGeom prst="rect">
            <a:avLst/>
          </a:prstGeom>
        </p:spPr>
      </p:pic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6C9EB1EB-5C35-DFC2-0FA2-D12DBF42B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962" y="1913592"/>
            <a:ext cx="7590688" cy="1172507"/>
          </a:xfrm>
          <a:prstGeom prst="rect">
            <a:avLst/>
          </a:prstGeom>
        </p:spPr>
      </p:pic>
      <p:pic>
        <p:nvPicPr>
          <p:cNvPr id="9" name="Imagem 8">
            <a:hlinkClick r:id="rId6"/>
            <a:extLst>
              <a:ext uri="{FF2B5EF4-FFF2-40B4-BE49-F238E27FC236}">
                <a16:creationId xmlns:a16="http://schemas.microsoft.com/office/drawing/2014/main" id="{33A9A0B0-5313-B6E5-B171-126A6B886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76" y="3872212"/>
            <a:ext cx="6038849" cy="1315983"/>
          </a:xfrm>
          <a:prstGeom prst="rect">
            <a:avLst/>
          </a:prstGeom>
        </p:spPr>
      </p:pic>
      <p:pic>
        <p:nvPicPr>
          <p:cNvPr id="11" name="Imagem 10">
            <a:hlinkClick r:id="rId8"/>
            <a:extLst>
              <a:ext uri="{FF2B5EF4-FFF2-40B4-BE49-F238E27FC236}">
                <a16:creationId xmlns:a16="http://schemas.microsoft.com/office/drawing/2014/main" id="{298F1AC0-8487-47A5-3B4F-2DC72BFA10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040" y="3771902"/>
            <a:ext cx="5585984" cy="17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9AB4-6EB5-004E-E8F4-B891873F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0" y="0"/>
            <a:ext cx="2695574" cy="1456267"/>
          </a:xfrm>
        </p:spPr>
        <p:txBody>
          <a:bodyPr/>
          <a:lstStyle/>
          <a:p>
            <a:r>
              <a:rPr lang="pt-BR" dirty="0"/>
              <a:t>Estatística</a:t>
            </a:r>
          </a:p>
        </p:txBody>
      </p:sp>
      <p:pic>
        <p:nvPicPr>
          <p:cNvPr id="5" name="Espaço Reservado para Conteúdo 4">
            <a:hlinkClick r:id="rId2"/>
            <a:extLst>
              <a:ext uri="{FF2B5EF4-FFF2-40B4-BE49-F238E27FC236}">
                <a16:creationId xmlns:a16="http://schemas.microsoft.com/office/drawing/2014/main" id="{149AFA76-E2BB-7A9E-F112-1CC29EC04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829550" cy="6857038"/>
          </a:xfrm>
        </p:spPr>
      </p:pic>
    </p:spTree>
    <p:extLst>
      <p:ext uri="{BB962C8B-B14F-4D97-AF65-F5344CB8AC3E}">
        <p14:creationId xmlns:p14="http://schemas.microsoft.com/office/powerpoint/2010/main" val="405669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BF219-5B23-FF62-CCB7-E21B3A5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Desaparecimento de crianças e adolescentes</a:t>
            </a:r>
          </a:p>
        </p:txBody>
      </p:sp>
      <p:pic>
        <p:nvPicPr>
          <p:cNvPr id="4" name="Espaço Reservado para Conteúdo 3">
            <a:hlinkClick r:id="rId2"/>
            <a:extLst>
              <a:ext uri="{FF2B5EF4-FFF2-40B4-BE49-F238E27FC236}">
                <a16:creationId xmlns:a16="http://schemas.microsoft.com/office/drawing/2014/main" id="{E5A67774-30AE-341E-2969-5F82C8C6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218349"/>
            <a:ext cx="10123211" cy="38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2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{4C5551B3-F7A4-410B-A44C-A9A4F66B104E}tf03457452</Template>
  <TotalTime>282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Apresentação do PowerPoint</vt:lpstr>
      <vt:lpstr>Necessidade</vt:lpstr>
      <vt:lpstr>Estatística</vt:lpstr>
      <vt:lpstr>Desaparecimento de crianças e adolescentes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Monikids</dc:title>
  <dc:creator>Lucas Ferreira</dc:creator>
  <cp:lastModifiedBy>Lucas Ferreira</cp:lastModifiedBy>
  <cp:revision>3</cp:revision>
  <dcterms:created xsi:type="dcterms:W3CDTF">2022-05-11T19:55:09Z</dcterms:created>
  <dcterms:modified xsi:type="dcterms:W3CDTF">2022-05-12T02:27:01Z</dcterms:modified>
</cp:coreProperties>
</file>