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7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D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B56E8-013D-4EF7-9481-69197CB26200}" v="61" dt="2025-06-23T13:08:1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31E3-7BE7-3BA4-02D4-08400172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D24AF-4A2B-609C-8BCA-AF69C2BC175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326EF-7B4C-1066-7850-B3DCD7226530}"/>
              </a:ext>
            </a:extLst>
          </p:cNvPr>
          <p:cNvSpPr txBox="1"/>
          <p:nvPr/>
        </p:nvSpPr>
        <p:spPr>
          <a:xfrm>
            <a:off x="255670" y="934570"/>
            <a:ext cx="48478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테스트용 계정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Test1: testuser@dummy.com / 12345678</a:t>
            </a:r>
          </a:p>
          <a:p>
            <a:r>
              <a:rPr lang="en-US" altLang="ko-KR" sz="1400" dirty="0"/>
              <a:t>Test2: testuser2@dummy.com / 22222222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에 저장한 테스트용 계정이므로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계정이 아님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분 시간제한으로 인하여 일부 기능만 소개함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공유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다크모드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D014"/>
                </a:solidFill>
              </a:rPr>
              <a:t>프로필 변경</a:t>
            </a:r>
            <a:endParaRPr lang="en-US" altLang="ko-KR" sz="1400" dirty="0">
              <a:solidFill>
                <a:srgbClr val="00D014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34295-E19C-4A32-CEFC-7BFA07A9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3056783"/>
            <a:ext cx="2532252" cy="35884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119BD3-03A3-9156-79D5-FF7F41F9DEB3}"/>
              </a:ext>
            </a:extLst>
          </p:cNvPr>
          <p:cNvSpPr/>
          <p:nvPr/>
        </p:nvSpPr>
        <p:spPr>
          <a:xfrm>
            <a:off x="2480982" y="5939299"/>
            <a:ext cx="2622490" cy="70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30D78-E6C5-4523-B6A8-DA247B66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00" y="2892698"/>
            <a:ext cx="2877013" cy="38482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4ABA11-A99A-D4AF-692A-336C34057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021"/>
            <a:ext cx="1897709" cy="2677657"/>
          </a:xfrm>
          <a:prstGeom prst="rect">
            <a:avLst/>
          </a:prstGeom>
        </p:spPr>
      </p:pic>
      <p:pic>
        <p:nvPicPr>
          <p:cNvPr id="16" name="그림 15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D64769-9281-E990-13BF-02496F75D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18" y="2418590"/>
            <a:ext cx="1902107" cy="42266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79F28C-48D4-7FFB-D03D-95E691E25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138" y="366480"/>
            <a:ext cx="3019846" cy="13336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11B1B8-F4BA-97A3-D751-AD60422907F4}"/>
              </a:ext>
            </a:extLst>
          </p:cNvPr>
          <p:cNvSpPr/>
          <p:nvPr/>
        </p:nvSpPr>
        <p:spPr>
          <a:xfrm>
            <a:off x="10941251" y="3676372"/>
            <a:ext cx="746733" cy="70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40299-34A4-BF37-7CEC-55DD15140509}"/>
              </a:ext>
            </a:extLst>
          </p:cNvPr>
          <p:cNvSpPr txBox="1"/>
          <p:nvPr/>
        </p:nvSpPr>
        <p:spPr>
          <a:xfrm>
            <a:off x="4646634" y="2898765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THE</a:t>
            </a:r>
            <a:r>
              <a:rPr lang="ko-KR" altLang="en-US" sz="4800" dirty="0"/>
              <a:t> </a:t>
            </a:r>
            <a:r>
              <a:rPr lang="en-US" altLang="ko-KR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675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앱이며</a:t>
            </a:r>
            <a:r>
              <a:rPr lang="en-US" altLang="ko-KR" sz="2400" dirty="0"/>
              <a:t>, </a:t>
            </a:r>
            <a:r>
              <a:rPr lang="ko-KR" altLang="en-US" sz="2400" dirty="0"/>
              <a:t>다수의 본문 이미지와 글 작성 후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8" y="1285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066799" y="2569036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본문 이미지 다수 추가로 실제 경험 공유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올릴 때 자기가 어디서 활동했는지 알리고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지도 기능 추가로 위치</a:t>
            </a:r>
            <a:r>
              <a:rPr lang="en-US" altLang="ko-KR" sz="2400" dirty="0"/>
              <a:t> </a:t>
            </a:r>
            <a:r>
              <a:rPr lang="ko-KR" altLang="en-US" sz="2400" dirty="0"/>
              <a:t>공유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31798" y="3271802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2256" y="4411945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417" y="5477524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완성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D32DD-9D66-2D3C-AB88-CF38BD4F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474"/>
            <a:ext cx="12192000" cy="386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5C747-F4BB-AEE8-C8A9-7E473B1039C0}"/>
              </a:ext>
            </a:extLst>
          </p:cNvPr>
          <p:cNvSpPr txBox="1"/>
          <p:nvPr/>
        </p:nvSpPr>
        <p:spPr>
          <a:xfrm>
            <a:off x="9431609" y="397603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 완성 시간에서 약 </a:t>
            </a:r>
            <a:r>
              <a:rPr lang="en-US" altLang="ko-KR" sz="1200" dirty="0">
                <a:solidFill>
                  <a:srgbClr val="FF0000"/>
                </a:solidFill>
              </a:rPr>
              <a:t>34</a:t>
            </a:r>
            <a:r>
              <a:rPr lang="en-US" altLang="ko-KR" sz="1200" dirty="0"/>
              <a:t> </a:t>
            </a:r>
            <a:r>
              <a:rPr lang="ko-KR" altLang="en-US" sz="1200" dirty="0"/>
              <a:t>일 지연됨</a:t>
            </a:r>
          </a:p>
        </p:txBody>
      </p:sp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9BEE01-FE70-6087-84CD-879178B390F2}"/>
              </a:ext>
            </a:extLst>
          </p:cNvPr>
          <p:cNvSpPr/>
          <p:nvPr/>
        </p:nvSpPr>
        <p:spPr>
          <a:xfrm>
            <a:off x="4398800" y="1742743"/>
            <a:ext cx="1485900" cy="43891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44943" y="9149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“UI/UX </a:t>
            </a:r>
            <a:r>
              <a:rPr lang="ko-KR" altLang="en-US" dirty="0"/>
              <a:t>와이어프레임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B1AB26-6771-DDC4-327E-3BCFC119FC24}"/>
              </a:ext>
            </a:extLst>
          </p:cNvPr>
          <p:cNvSpPr/>
          <p:nvPr/>
        </p:nvSpPr>
        <p:spPr>
          <a:xfrm>
            <a:off x="1476955" y="2034059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4FD9E-B6D6-92CC-A345-E55D4A07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8911"/>
            <a:ext cx="2048161" cy="276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88402-2C4E-6E50-035F-2675FB2E3AF5}"/>
              </a:ext>
            </a:extLst>
          </p:cNvPr>
          <p:cNvSpPr txBox="1"/>
          <p:nvPr/>
        </p:nvSpPr>
        <p:spPr>
          <a:xfrm>
            <a:off x="-46762" y="3790357"/>
            <a:ext cx="2232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실제 작업 파일 모음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76B5415-3CCE-3D67-39D3-EAA8F38CCA47}"/>
              </a:ext>
            </a:extLst>
          </p:cNvPr>
          <p:cNvSpPr/>
          <p:nvPr/>
        </p:nvSpPr>
        <p:spPr>
          <a:xfrm rot="5400000">
            <a:off x="916729" y="1442903"/>
            <a:ext cx="342900" cy="338554"/>
          </a:xfrm>
          <a:prstGeom prst="triangle">
            <a:avLst/>
          </a:prstGeom>
          <a:solidFill>
            <a:srgbClr val="00D0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B0158A-6BD7-50D2-C944-9F4AB605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75" y="1502983"/>
            <a:ext cx="1336843" cy="2397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D28F43-8D2E-5884-C574-AA3A8C881CF5}"/>
              </a:ext>
            </a:extLst>
          </p:cNvPr>
          <p:cNvSpPr/>
          <p:nvPr/>
        </p:nvSpPr>
        <p:spPr>
          <a:xfrm>
            <a:off x="2185450" y="3112340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2122C-AF3B-4D16-7D00-8C2CE7F8E64D}"/>
              </a:ext>
            </a:extLst>
          </p:cNvPr>
          <p:cNvSpPr/>
          <p:nvPr/>
        </p:nvSpPr>
        <p:spPr>
          <a:xfrm>
            <a:off x="664674" y="3112340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비번 찾기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FBB49E-62CF-A329-A22C-B8F681B287C8}"/>
              </a:ext>
            </a:extLst>
          </p:cNvPr>
          <p:cNvCxnSpPr>
            <a:stCxn id="3" idx="2"/>
          </p:cNvCxnSpPr>
          <p:nvPr/>
        </p:nvCxnSpPr>
        <p:spPr>
          <a:xfrm>
            <a:off x="2069737" y="2403391"/>
            <a:ext cx="491928" cy="708949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E8A471-9AF2-18F4-8006-89E85C539602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315701" y="2403391"/>
            <a:ext cx="462531" cy="708949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469C86-1E16-C38E-E24B-47919229EAE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76955" y="2403391"/>
            <a:ext cx="592782" cy="708949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6B7BBC-A319-98A0-059A-EFDE5E3A147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257456" y="2403391"/>
            <a:ext cx="515890" cy="708949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60EFBC3-A0C5-47E9-FF93-58567505FFA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2662518" y="2218725"/>
            <a:ext cx="1918466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149480-2743-C07B-7155-5090C7871E89}"/>
              </a:ext>
            </a:extLst>
          </p:cNvPr>
          <p:cNvSpPr/>
          <p:nvPr/>
        </p:nvSpPr>
        <p:spPr>
          <a:xfrm>
            <a:off x="4580984" y="2034059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일지 리스트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59D0452-8F2F-3B59-D115-3ED78469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9" y="3500828"/>
            <a:ext cx="1381551" cy="18925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F92C992-ED26-BC97-835F-0B5B7367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906" y="1820078"/>
            <a:ext cx="1030060" cy="23381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C88A4AC-BAE2-56AA-6502-4FDA3B7C4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965" y="3492534"/>
            <a:ext cx="1233048" cy="18215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DBF02E-1A7F-0492-8E3B-EE5923E61536}"/>
              </a:ext>
            </a:extLst>
          </p:cNvPr>
          <p:cNvSpPr txBox="1"/>
          <p:nvPr/>
        </p:nvSpPr>
        <p:spPr>
          <a:xfrm>
            <a:off x="4610256" y="1380570"/>
            <a:ext cx="112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하단 메뉴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2057F8-2C11-1326-76EE-FBBB656733BE}"/>
              </a:ext>
            </a:extLst>
          </p:cNvPr>
          <p:cNvSpPr/>
          <p:nvPr/>
        </p:nvSpPr>
        <p:spPr>
          <a:xfrm>
            <a:off x="4580984" y="3674689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8E9EF5-93BA-CB8E-AF6D-A60A32938DA9}"/>
              </a:ext>
            </a:extLst>
          </p:cNvPr>
          <p:cNvSpPr/>
          <p:nvPr/>
        </p:nvSpPr>
        <p:spPr>
          <a:xfrm>
            <a:off x="4548968" y="5547026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3B1177-0253-8CEA-46FF-6F8BFC34D849}"/>
              </a:ext>
            </a:extLst>
          </p:cNvPr>
          <p:cNvSpPr/>
          <p:nvPr/>
        </p:nvSpPr>
        <p:spPr>
          <a:xfrm>
            <a:off x="6805833" y="6131859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 수정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C3E82F-C181-BC15-3563-D2F36104D3F9}"/>
              </a:ext>
            </a:extLst>
          </p:cNvPr>
          <p:cNvCxnSpPr>
            <a:cxnSpLocks/>
          </p:cNvCxnSpPr>
          <p:nvPr/>
        </p:nvCxnSpPr>
        <p:spPr>
          <a:xfrm>
            <a:off x="5734531" y="5916358"/>
            <a:ext cx="1071302" cy="584833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EDF5F97-A562-65CB-A354-A966AC5A0198}"/>
              </a:ext>
            </a:extLst>
          </p:cNvPr>
          <p:cNvCxnSpPr>
            <a:cxnSpLocks/>
          </p:cNvCxnSpPr>
          <p:nvPr/>
        </p:nvCxnSpPr>
        <p:spPr>
          <a:xfrm flipH="1" flipV="1">
            <a:off x="5734531" y="5547026"/>
            <a:ext cx="1071302" cy="608452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CE424EBB-A505-A7F0-1114-B22D69CD8161}"/>
              </a:ext>
            </a:extLst>
          </p:cNvPr>
          <p:cNvSpPr/>
          <p:nvPr/>
        </p:nvSpPr>
        <p:spPr>
          <a:xfrm>
            <a:off x="6921385" y="5147866"/>
            <a:ext cx="815149" cy="798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다크모드</a:t>
            </a:r>
            <a:endParaRPr lang="ko-KR" altLang="en-US" sz="14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D290E1-ACAC-0E84-A4A6-38DF09F70C1A}"/>
              </a:ext>
            </a:extLst>
          </p:cNvPr>
          <p:cNvCxnSpPr>
            <a:stCxn id="49" idx="3"/>
            <a:endCxn id="59" idx="2"/>
          </p:cNvCxnSpPr>
          <p:nvPr/>
        </p:nvCxnSpPr>
        <p:spPr>
          <a:xfrm flipV="1">
            <a:off x="5734531" y="5547026"/>
            <a:ext cx="1186854" cy="184666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8BBEA-0B05-1709-88FD-ED047A7DBDB2}"/>
              </a:ext>
            </a:extLst>
          </p:cNvPr>
          <p:cNvSpPr/>
          <p:nvPr/>
        </p:nvSpPr>
        <p:spPr>
          <a:xfrm>
            <a:off x="6803592" y="1450746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일지 추가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0C5A3A-C8D7-945A-8199-D68775745048}"/>
              </a:ext>
            </a:extLst>
          </p:cNvPr>
          <p:cNvSpPr/>
          <p:nvPr/>
        </p:nvSpPr>
        <p:spPr>
          <a:xfrm>
            <a:off x="6803592" y="2334628"/>
            <a:ext cx="1185563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일지 보기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123850-22A9-3527-5E0F-1A7C7626A931}"/>
              </a:ext>
            </a:extLst>
          </p:cNvPr>
          <p:cNvSpPr/>
          <p:nvPr/>
        </p:nvSpPr>
        <p:spPr>
          <a:xfrm>
            <a:off x="10782635" y="2218725"/>
            <a:ext cx="815149" cy="798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공유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47F987A-1464-5E72-AAB8-EF2452FC1F9D}"/>
              </a:ext>
            </a:extLst>
          </p:cNvPr>
          <p:cNvCxnSpPr>
            <a:cxnSpLocks/>
            <a:stCxn id="63" idx="3"/>
            <a:endCxn id="64" idx="2"/>
          </p:cNvCxnSpPr>
          <p:nvPr/>
        </p:nvCxnSpPr>
        <p:spPr>
          <a:xfrm>
            <a:off x="7989155" y="2519294"/>
            <a:ext cx="2793480" cy="98591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49A8F18-4488-8AAA-B916-88A8028AAA2D}"/>
              </a:ext>
            </a:extLst>
          </p:cNvPr>
          <p:cNvCxnSpPr>
            <a:stCxn id="49" idx="1"/>
            <a:endCxn id="3" idx="2"/>
          </p:cNvCxnSpPr>
          <p:nvPr/>
        </p:nvCxnSpPr>
        <p:spPr>
          <a:xfrm rot="10800000">
            <a:off x="2069738" y="2403392"/>
            <a:ext cx="2479231" cy="3328301"/>
          </a:xfrm>
          <a:prstGeom prst="bentConnector2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00F001-91F8-F06F-5772-E88F2789C81F}"/>
              </a:ext>
            </a:extLst>
          </p:cNvPr>
          <p:cNvSpPr txBox="1"/>
          <p:nvPr/>
        </p:nvSpPr>
        <p:spPr>
          <a:xfrm>
            <a:off x="2603038" y="5239248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If: </a:t>
            </a:r>
            <a:r>
              <a:rPr lang="ko-KR" altLang="en-US" sz="1400" dirty="0"/>
              <a:t>로그아웃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A4C397-30BB-7782-341A-AC89C2375B0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152227" y="5547025"/>
            <a:ext cx="0" cy="490704"/>
          </a:xfrm>
          <a:prstGeom prst="line">
            <a:avLst/>
          </a:prstGeom>
          <a:ln w="5715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F6DF0D-2363-258D-0209-DCB4EF1CE6A8}"/>
              </a:ext>
            </a:extLst>
          </p:cNvPr>
          <p:cNvSpPr txBox="1"/>
          <p:nvPr/>
        </p:nvSpPr>
        <p:spPr>
          <a:xfrm>
            <a:off x="8431196" y="2042011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If: </a:t>
            </a:r>
            <a:r>
              <a:rPr lang="ko-KR" altLang="en-US" sz="1400" dirty="0"/>
              <a:t>본인이 일지를 작성함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A37103F-1465-BF5E-4662-B8911E987AD3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9446904" y="2349788"/>
            <a:ext cx="32015" cy="521159"/>
          </a:xfrm>
          <a:prstGeom prst="line">
            <a:avLst/>
          </a:prstGeom>
          <a:ln w="5715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4BD57A6-4A21-19E6-81C3-5DCB076F6369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>
            <a:off x="5766547" y="2218725"/>
            <a:ext cx="1037045" cy="300569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3ACA01B-6961-C9B3-AB49-6B3A9FD6CB38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 flipV="1">
            <a:off x="5766547" y="1635412"/>
            <a:ext cx="1037045" cy="583313"/>
          </a:xfrm>
          <a:prstGeom prst="line">
            <a:avLst/>
          </a:prstGeom>
          <a:ln w="571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F49D0375-A11D-C857-0731-7DE8369C3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633" y="6175649"/>
            <a:ext cx="1733792" cy="33342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A06BF10-2D63-A9C2-EF6D-AE1E09A32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0071" y="5190885"/>
            <a:ext cx="1324160" cy="34294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B1BC863-2C05-368C-975E-312644E3A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1889" y="3369247"/>
            <a:ext cx="1419423" cy="266737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288642B5-8677-AE8F-E4F4-C0FB97C44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598" y="1740403"/>
            <a:ext cx="1314633" cy="31436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2689DFF-6FD0-26D6-9AA2-0FA356772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5234" y="2784346"/>
            <a:ext cx="1638529" cy="304843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08C7590-6091-E97A-BF93-8C35DF90A2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1918" y="1050579"/>
            <a:ext cx="150516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F13F0-E81D-5175-A2C1-D5AF3904F8E2}"/>
              </a:ext>
            </a:extLst>
          </p:cNvPr>
          <p:cNvSpPr txBox="1"/>
          <p:nvPr/>
        </p:nvSpPr>
        <p:spPr>
          <a:xfrm>
            <a:off x="255670" y="934570"/>
            <a:ext cx="48478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테스트용 계정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Test1: testuser@dummy.com / 12345678</a:t>
            </a:r>
          </a:p>
          <a:p>
            <a:r>
              <a:rPr lang="en-US" altLang="ko-KR" sz="1400" dirty="0"/>
              <a:t>Test2: testuser2@dummy.com / 22222222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에 저장한 테스트용 계정이므로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계정이 아님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분 시간제한으로 인하여 일부 기능만 소개함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D014"/>
                </a:solidFill>
              </a:rPr>
              <a:t>공유 기능</a:t>
            </a:r>
            <a:endParaRPr lang="en-US" altLang="ko-KR" sz="1400" dirty="0">
              <a:solidFill>
                <a:srgbClr val="00D01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다크모드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프로필 변경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B0590A-59DC-A035-0028-BD15F2BC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67" y="2609469"/>
            <a:ext cx="1889312" cy="4248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1AC8A4-E2CC-8EBB-BD22-571BC747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18" y="2487927"/>
            <a:ext cx="2292899" cy="404941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7E524E3-0A1E-490E-3DFC-E697EBE265D3}"/>
              </a:ext>
            </a:extLst>
          </p:cNvPr>
          <p:cNvSpPr/>
          <p:nvPr/>
        </p:nvSpPr>
        <p:spPr>
          <a:xfrm>
            <a:off x="7005631" y="2662517"/>
            <a:ext cx="329453" cy="322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E1EC74-497B-2D42-49F9-C0C060CF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063" y="3487840"/>
            <a:ext cx="2483480" cy="3104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FB15C7-340C-74E4-5145-AEA485782F6A}"/>
              </a:ext>
            </a:extLst>
          </p:cNvPr>
          <p:cNvSpPr txBox="1"/>
          <p:nvPr/>
        </p:nvSpPr>
        <p:spPr>
          <a:xfrm>
            <a:off x="107576" y="6407523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D014"/>
                </a:solidFill>
              </a:rPr>
              <a:t>Test1</a:t>
            </a:r>
            <a:r>
              <a:rPr lang="ko-KR" altLang="en-US" dirty="0">
                <a:solidFill>
                  <a:srgbClr val="00D014"/>
                </a:solidFill>
              </a:rPr>
              <a:t> 계정 관점 </a:t>
            </a:r>
            <a:r>
              <a:rPr lang="en-US" altLang="ko-KR" dirty="0">
                <a:solidFill>
                  <a:srgbClr val="00D014"/>
                </a:solidFill>
              </a:rPr>
              <a:t>(</a:t>
            </a:r>
            <a:r>
              <a:rPr lang="ko-KR" altLang="en-US" dirty="0">
                <a:solidFill>
                  <a:srgbClr val="00D014"/>
                </a:solidFill>
              </a:rPr>
              <a:t>공유 시작</a:t>
            </a:r>
            <a:r>
              <a:rPr lang="en-US" altLang="ko-KR" dirty="0">
                <a:solidFill>
                  <a:srgbClr val="00D014"/>
                </a:solidFill>
              </a:rPr>
              <a:t>)</a:t>
            </a:r>
            <a:endParaRPr lang="ko-KR" altLang="en-US" dirty="0">
              <a:solidFill>
                <a:srgbClr val="00D014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209EA3-65AE-A071-4FB1-3FF8D6CB6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54" y="486832"/>
            <a:ext cx="2295845" cy="895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E8F69A-C40F-F83E-58A8-C3C51DA1C24E}"/>
              </a:ext>
            </a:extLst>
          </p:cNvPr>
          <p:cNvSpPr txBox="1"/>
          <p:nvPr/>
        </p:nvSpPr>
        <p:spPr>
          <a:xfrm>
            <a:off x="6485197" y="13823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“</a:t>
            </a:r>
            <a:r>
              <a:rPr lang="ko-KR" altLang="en-US" dirty="0">
                <a:solidFill>
                  <a:srgbClr val="FFFF00"/>
                </a:solidFill>
              </a:rPr>
              <a:t>본인</a:t>
            </a:r>
            <a:r>
              <a:rPr lang="en-US" altLang="ko-KR" dirty="0">
                <a:solidFill>
                  <a:srgbClr val="FFFF00"/>
                </a:solidFill>
              </a:rPr>
              <a:t>”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EBA5DD-82CE-88A4-823F-B3F937202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993" y="320659"/>
            <a:ext cx="2678332" cy="129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B9956-0A08-2BFF-E752-1AE7B9772D22}"/>
              </a:ext>
            </a:extLst>
          </p:cNvPr>
          <p:cNvSpPr txBox="1"/>
          <p:nvPr/>
        </p:nvSpPr>
        <p:spPr>
          <a:xfrm>
            <a:off x="8373540" y="170598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본인이 작성하고 공유했을 때 나옴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886F3-CA11-A306-6FBB-D3E2FE05C603}"/>
              </a:ext>
            </a:extLst>
          </p:cNvPr>
          <p:cNvSpPr txBox="1"/>
          <p:nvPr/>
        </p:nvSpPr>
        <p:spPr>
          <a:xfrm>
            <a:off x="5520508" y="2088732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공유</a:t>
            </a:r>
            <a:r>
              <a:rPr lang="en-US" altLang="ko-KR" dirty="0">
                <a:solidFill>
                  <a:srgbClr val="FFFF00"/>
                </a:solidFill>
              </a:rPr>
              <a:t>/</a:t>
            </a:r>
            <a:r>
              <a:rPr lang="ko-KR" altLang="en-US" dirty="0">
                <a:solidFill>
                  <a:srgbClr val="FFFF00"/>
                </a:solidFill>
              </a:rPr>
              <a:t>삭제 기능 존재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0AFD7-534D-142D-0EE1-2E093F6208FE}"/>
              </a:ext>
            </a:extLst>
          </p:cNvPr>
          <p:cNvSpPr txBox="1"/>
          <p:nvPr/>
        </p:nvSpPr>
        <p:spPr>
          <a:xfrm>
            <a:off x="7874145" y="3210841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내 여행일지 </a:t>
            </a:r>
            <a:r>
              <a:rPr lang="en-US" altLang="ko-KR" sz="1200" dirty="0">
                <a:solidFill>
                  <a:srgbClr val="FFFF00"/>
                </a:solidFill>
              </a:rPr>
              <a:t>&gt;&gt; </a:t>
            </a:r>
            <a:r>
              <a:rPr lang="ko-KR" altLang="en-US" sz="1200" dirty="0">
                <a:solidFill>
                  <a:srgbClr val="FFFF00"/>
                </a:solidFill>
              </a:rPr>
              <a:t>공유된 여행일지</a:t>
            </a:r>
          </a:p>
        </p:txBody>
      </p:sp>
    </p:spTree>
    <p:extLst>
      <p:ext uri="{BB962C8B-B14F-4D97-AF65-F5344CB8AC3E}">
        <p14:creationId xmlns:p14="http://schemas.microsoft.com/office/powerpoint/2010/main" val="1814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EB8B-D418-CD92-E7BF-72838234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5F5BD-D466-C15C-34FA-020D90716696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C8FD2-CFD1-FBED-D088-B64E89E6C045}"/>
              </a:ext>
            </a:extLst>
          </p:cNvPr>
          <p:cNvSpPr txBox="1"/>
          <p:nvPr/>
        </p:nvSpPr>
        <p:spPr>
          <a:xfrm>
            <a:off x="255670" y="934570"/>
            <a:ext cx="48478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테스트용 계정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Test1: testuser@dummy.com / 12345678</a:t>
            </a:r>
          </a:p>
          <a:p>
            <a:r>
              <a:rPr lang="en-US" altLang="ko-KR" sz="1400" dirty="0"/>
              <a:t>Test2: testuser2@dummy.com / 22222222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에 저장한 테스트용 계정이므로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계정이 아님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분 시간제한으로 인하여 일부 기능만 소개함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D014"/>
                </a:solidFill>
              </a:rPr>
              <a:t>공유 기능</a:t>
            </a:r>
            <a:endParaRPr lang="en-US" altLang="ko-KR" sz="1400" dirty="0">
              <a:solidFill>
                <a:srgbClr val="00D01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다크모드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프로필 변경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F94DF-85DB-3366-FE86-006EDF8778C2}"/>
              </a:ext>
            </a:extLst>
          </p:cNvPr>
          <p:cNvSpPr txBox="1"/>
          <p:nvPr/>
        </p:nvSpPr>
        <p:spPr>
          <a:xfrm>
            <a:off x="107576" y="6407523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Test2</a:t>
            </a:r>
            <a:r>
              <a:rPr lang="ko-KR" altLang="en-US" dirty="0">
                <a:solidFill>
                  <a:srgbClr val="FF0000"/>
                </a:solidFill>
              </a:rPr>
              <a:t> 계정 관점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공유 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31C7F-AEC6-3B2B-F310-92155040E552}"/>
              </a:ext>
            </a:extLst>
          </p:cNvPr>
          <p:cNvSpPr txBox="1"/>
          <p:nvPr/>
        </p:nvSpPr>
        <p:spPr>
          <a:xfrm>
            <a:off x="5923218" y="137087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본인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이 아님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06D8A-B0AE-B258-E0B4-548DA94EC942}"/>
              </a:ext>
            </a:extLst>
          </p:cNvPr>
          <p:cNvSpPr txBox="1"/>
          <p:nvPr/>
        </p:nvSpPr>
        <p:spPr>
          <a:xfrm>
            <a:off x="8578802" y="28278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본인이 작성하지 않음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61C1D-98F1-5AE8-E04B-7392D9134C8A}"/>
              </a:ext>
            </a:extLst>
          </p:cNvPr>
          <p:cNvSpPr txBox="1"/>
          <p:nvPr/>
        </p:nvSpPr>
        <p:spPr>
          <a:xfrm>
            <a:off x="5326397" y="208873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공유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삭제 기능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D2014-8C83-0B37-EF75-B2F76129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77" y="4629119"/>
            <a:ext cx="2909713" cy="1277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364C7-2473-77AB-AF2F-6056C43D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57" y="2602788"/>
            <a:ext cx="2390398" cy="40987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37BEF2-4C25-7D47-3991-05053B0DD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08" y="184530"/>
            <a:ext cx="2457793" cy="11717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0531AD-62ED-6750-4C45-E2BDF87F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893" y="3197150"/>
            <a:ext cx="359142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352B-A610-7C9A-B22A-8432AE69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CCC71-EA83-6658-56F9-5F401E90FECF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E5374-CDE6-2388-2EA7-3F29B210B879}"/>
              </a:ext>
            </a:extLst>
          </p:cNvPr>
          <p:cNvSpPr txBox="1"/>
          <p:nvPr/>
        </p:nvSpPr>
        <p:spPr>
          <a:xfrm>
            <a:off x="255670" y="934570"/>
            <a:ext cx="48478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테스트용 계정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Test1: testuser@dummy.com / 12345678</a:t>
            </a:r>
          </a:p>
          <a:p>
            <a:r>
              <a:rPr lang="en-US" altLang="ko-KR" sz="1400" dirty="0"/>
              <a:t>Test2: testuser2@dummy.com / 22222222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에 저장한 테스트용 계정이므로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계정이 아님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분 시간제한으로 인하여 일부 기능만 소개함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D014"/>
                </a:solidFill>
              </a:rPr>
              <a:t>공유 기능</a:t>
            </a:r>
            <a:endParaRPr lang="en-US" altLang="ko-KR" sz="1400" dirty="0">
              <a:solidFill>
                <a:srgbClr val="00D01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다크모드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프로필 변경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38DB9-A28E-A52D-6EB1-E70DD8A17137}"/>
              </a:ext>
            </a:extLst>
          </p:cNvPr>
          <p:cNvSpPr txBox="1"/>
          <p:nvPr/>
        </p:nvSpPr>
        <p:spPr>
          <a:xfrm>
            <a:off x="59808" y="6148216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중요한 추가 내용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rgbClr val="FFFF00"/>
                </a:solidFill>
              </a:rPr>
              <a:t>(AI </a:t>
            </a:r>
            <a:r>
              <a:rPr lang="ko-KR" altLang="en-US" dirty="0">
                <a:solidFill>
                  <a:srgbClr val="FFFF00"/>
                </a:solidFill>
              </a:rPr>
              <a:t>통하여 연구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프로젝트에 사용하지 않음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53A68-B717-05D2-38F0-0811EA80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73" y="145445"/>
            <a:ext cx="4435019" cy="6567109"/>
          </a:xfrm>
          <a:prstGeom prst="rect">
            <a:avLst/>
          </a:prstGeom>
        </p:spPr>
      </p:pic>
      <p:pic>
        <p:nvPicPr>
          <p:cNvPr id="15" name="그림 14" descr="텍스트, 스크린샷, 운영 체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B020CC-2174-635A-330A-64C04969F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23" y="1925601"/>
            <a:ext cx="2143381" cy="476306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E2CD3C-0930-D955-3B32-DB9A0DB19DC8}"/>
              </a:ext>
            </a:extLst>
          </p:cNvPr>
          <p:cNvSpPr/>
          <p:nvPr/>
        </p:nvSpPr>
        <p:spPr>
          <a:xfrm>
            <a:off x="5515123" y="4237630"/>
            <a:ext cx="2182050" cy="2451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EC13642-DF07-1CA2-3F96-561ECF5A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52" y="3240808"/>
            <a:ext cx="3050546" cy="2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1A6C-31C5-F4DD-F4D4-2515E912B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6042-297E-1B4F-D889-4DACD4C38166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E9C4-1048-44C9-5A6F-AAAD3CD0F37A}"/>
              </a:ext>
            </a:extLst>
          </p:cNvPr>
          <p:cNvSpPr txBox="1"/>
          <p:nvPr/>
        </p:nvSpPr>
        <p:spPr>
          <a:xfrm>
            <a:off x="255670" y="934570"/>
            <a:ext cx="48478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테스트용 계정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Test1: testuser@dummy.com / 12345678</a:t>
            </a:r>
          </a:p>
          <a:p>
            <a:r>
              <a:rPr lang="en-US" altLang="ko-KR" sz="1400" dirty="0"/>
              <a:t>Test2: testuser2@dummy.com / 22222222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에 저장한 테스트용 계정이므로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계정이 아님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분 시간제한으로 인하여 일부 기능만 소개함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공유 기능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rgbClr val="00D014"/>
                </a:solidFill>
              </a:rPr>
              <a:t>다크모드</a:t>
            </a:r>
            <a:r>
              <a:rPr lang="ko-KR" altLang="en-US" sz="1400" dirty="0">
                <a:solidFill>
                  <a:srgbClr val="00D014"/>
                </a:solidFill>
              </a:rPr>
              <a:t> 설정</a:t>
            </a:r>
            <a:endParaRPr lang="en-US" altLang="ko-KR" sz="1400" dirty="0">
              <a:solidFill>
                <a:srgbClr val="00D01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프로필 변경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5" name="그림 4" descr="텍스트, 전자제품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BBCFD8-5ADA-93CD-F73C-BB013582B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49" y="-4"/>
            <a:ext cx="3086099" cy="6857997"/>
          </a:xfrm>
          <a:prstGeom prst="rect">
            <a:avLst/>
          </a:prstGeom>
        </p:spPr>
      </p:pic>
      <p:pic>
        <p:nvPicPr>
          <p:cNvPr id="7" name="그림 6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43D863-6F53-531E-ECAE-D241CC49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-1"/>
            <a:ext cx="30861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A59512-5642-C1CC-9045-7F5D5A0E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6" y="5775511"/>
            <a:ext cx="2101885" cy="517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5DBF4D-F4D1-8FEB-A5B0-68153DC80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37" y="1300229"/>
            <a:ext cx="6349663" cy="555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7FCFAF-0AE0-7D3F-3C48-011C3BCDA03B}"/>
              </a:ext>
            </a:extLst>
          </p:cNvPr>
          <p:cNvSpPr txBox="1"/>
          <p:nvPr/>
        </p:nvSpPr>
        <p:spPr>
          <a:xfrm>
            <a:off x="5766" y="6416141"/>
            <a:ext cx="282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(AI </a:t>
            </a:r>
            <a:r>
              <a:rPr lang="ko-KR" altLang="en-US" dirty="0">
                <a:solidFill>
                  <a:srgbClr val="FFFF00"/>
                </a:solidFill>
              </a:rPr>
              <a:t>통하여 연구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및 사용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2149</TotalTime>
  <Words>473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현우 오</cp:lastModifiedBy>
  <cp:revision>13</cp:revision>
  <dcterms:created xsi:type="dcterms:W3CDTF">2025-05-03T03:43:35Z</dcterms:created>
  <dcterms:modified xsi:type="dcterms:W3CDTF">2025-06-23T13:12:16Z</dcterms:modified>
</cp:coreProperties>
</file>