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AC264-E6BA-4721-AD1B-0C496BDC08AF}" v="2" dt="2025-05-03T10:06:42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우 오" userId="2a6bd80619e8ec70" providerId="LiveId" clId="{D10AC264-E6BA-4721-AD1B-0C496BDC08AF}"/>
    <pc:docChg chg="custSel modSld">
      <pc:chgData name="현우 오" userId="2a6bd80619e8ec70" providerId="LiveId" clId="{D10AC264-E6BA-4721-AD1B-0C496BDC08AF}" dt="2025-05-03T10:06:59.363" v="66" actId="1076"/>
      <pc:docMkLst>
        <pc:docMk/>
      </pc:docMkLst>
      <pc:sldChg chg="addSp delSp modSp mod">
        <pc:chgData name="현우 오" userId="2a6bd80619e8ec70" providerId="LiveId" clId="{D10AC264-E6BA-4721-AD1B-0C496BDC08AF}" dt="2025-05-03T10:06:59.363" v="66" actId="1076"/>
        <pc:sldMkLst>
          <pc:docMk/>
          <pc:sldMk cId="2291641835" sldId="258"/>
        </pc:sldMkLst>
        <pc:spChg chg="del">
          <ac:chgData name="현우 오" userId="2a6bd80619e8ec70" providerId="LiveId" clId="{D10AC264-E6BA-4721-AD1B-0C496BDC08AF}" dt="2025-05-03T10:06:01.050" v="0" actId="478"/>
          <ac:spMkLst>
            <pc:docMk/>
            <pc:sldMk cId="2291641835" sldId="258"/>
            <ac:spMk id="5" creationId="{96D5D690-0128-2B7A-07C9-963F020D265E}"/>
          </ac:spMkLst>
        </pc:spChg>
        <pc:spChg chg="add mod">
          <ac:chgData name="현우 오" userId="2a6bd80619e8ec70" providerId="LiveId" clId="{D10AC264-E6BA-4721-AD1B-0C496BDC08AF}" dt="2025-05-03T10:06:30.596" v="31" actId="1076"/>
          <ac:spMkLst>
            <pc:docMk/>
            <pc:sldMk cId="2291641835" sldId="258"/>
            <ac:spMk id="8" creationId="{F9750E0D-F33B-CB28-73D7-FE3A7AA23E81}"/>
          </ac:spMkLst>
        </pc:spChg>
        <pc:spChg chg="add mod">
          <ac:chgData name="현우 오" userId="2a6bd80619e8ec70" providerId="LiveId" clId="{D10AC264-E6BA-4721-AD1B-0C496BDC08AF}" dt="2025-05-03T10:06:59.363" v="66" actId="1076"/>
          <ac:spMkLst>
            <pc:docMk/>
            <pc:sldMk cId="2291641835" sldId="258"/>
            <ac:spMk id="9" creationId="{ABE0256D-98F9-1EAE-BBAA-A7D3CD5B673C}"/>
          </ac:spMkLst>
        </pc:spChg>
        <pc:picChg chg="add mod">
          <ac:chgData name="현우 오" userId="2a6bd80619e8ec70" providerId="LiveId" clId="{D10AC264-E6BA-4721-AD1B-0C496BDC08AF}" dt="2025-05-03T10:06:10.801" v="4" actId="14100"/>
          <ac:picMkLst>
            <pc:docMk/>
            <pc:sldMk cId="2291641835" sldId="258"/>
            <ac:picMk id="7" creationId="{B5CC76E3-4326-8C99-8EBD-5435151A21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28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0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8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6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55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57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74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227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96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1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4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3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0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42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ADAEAD-7B65-42FC-B792-A51F25062EA8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3E6CCDB-782F-44A8-A0CF-7024B752E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6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928D1-B8BA-E207-EAB1-BD013A977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580104" cy="2971801"/>
          </a:xfrm>
        </p:spPr>
        <p:txBody>
          <a:bodyPr/>
          <a:lstStyle/>
          <a:p>
            <a:r>
              <a:rPr lang="ko-KR" altLang="en-US" dirty="0"/>
              <a:t>소소한 여행일기 기록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89E1AF-DC6A-C19C-BD44-EABA29D2A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오현우</a:t>
            </a:r>
          </a:p>
        </p:txBody>
      </p:sp>
    </p:spTree>
    <p:extLst>
      <p:ext uri="{BB962C8B-B14F-4D97-AF65-F5344CB8AC3E}">
        <p14:creationId xmlns:p14="http://schemas.microsoft.com/office/powerpoint/2010/main" val="32979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CA2FA3-F33D-1DDD-12A5-FB094CF9E537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10AEF-0ADA-C6E5-C507-D49336279D60}"/>
              </a:ext>
            </a:extLst>
          </p:cNvPr>
          <p:cNvSpPr txBox="1"/>
          <p:nvPr/>
        </p:nvSpPr>
        <p:spPr>
          <a:xfrm>
            <a:off x="3589170" y="2237658"/>
            <a:ext cx="5202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소소한 여행일기 </a:t>
            </a:r>
            <a:r>
              <a:rPr lang="en-US" altLang="ko-KR" sz="3200" dirty="0"/>
              <a:t>“</a:t>
            </a:r>
            <a:r>
              <a:rPr lang="en-US" altLang="ko-KR" sz="3200" dirty="0" err="1"/>
              <a:t>Traviary</a:t>
            </a:r>
            <a:r>
              <a:rPr lang="en-US" altLang="ko-KR" sz="3200" dirty="0"/>
              <a:t>”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050F4-8185-66D1-D803-853D798A5E5A}"/>
              </a:ext>
            </a:extLst>
          </p:cNvPr>
          <p:cNvSpPr txBox="1"/>
          <p:nvPr/>
        </p:nvSpPr>
        <p:spPr>
          <a:xfrm flipH="1">
            <a:off x="1320465" y="3429000"/>
            <a:ext cx="1005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자신이 여행한 장소</a:t>
            </a:r>
            <a:r>
              <a:rPr lang="en-US" altLang="ko-KR" sz="2400" dirty="0"/>
              <a:t>, </a:t>
            </a:r>
            <a:r>
              <a:rPr lang="ko-KR" altLang="en-US" sz="2400" dirty="0"/>
              <a:t>또는 그 여행 계획이나 일상생활을 기록하기 위한 앱으로</a:t>
            </a:r>
            <a:r>
              <a:rPr lang="en-US" altLang="ko-KR" sz="2400" dirty="0"/>
              <a:t>, </a:t>
            </a:r>
            <a:r>
              <a:rPr lang="ko-KR" altLang="en-US" sz="2400" dirty="0"/>
              <a:t>사전 계획</a:t>
            </a:r>
            <a:r>
              <a:rPr lang="en-US" altLang="ko-KR" sz="2400" dirty="0"/>
              <a:t>, </a:t>
            </a:r>
            <a:r>
              <a:rPr lang="ko-KR" altLang="en-US" sz="2400" dirty="0"/>
              <a:t>여행 사진</a:t>
            </a:r>
            <a:r>
              <a:rPr lang="en-US" altLang="ko-KR" sz="2400" dirty="0"/>
              <a:t>, </a:t>
            </a:r>
            <a:r>
              <a:rPr lang="ko-KR" altLang="en-US" sz="2400" dirty="0"/>
              <a:t>사후 경험 등을 추가</a:t>
            </a:r>
            <a:r>
              <a:rPr lang="en-US" altLang="ko-KR" sz="2400" dirty="0"/>
              <a:t>, </a:t>
            </a:r>
            <a:r>
              <a:rPr lang="ko-KR" altLang="en-US" sz="2400" dirty="0"/>
              <a:t>저장하고 공유할 수 있는 앱</a:t>
            </a:r>
            <a:endParaRPr lang="en-US" altLang="ko-KR" sz="2400" dirty="0"/>
          </a:p>
          <a:p>
            <a:pPr algn="ctr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899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50FB-7D28-E307-5BA8-3C7A2CCA0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87C4E-AE35-1ECB-DFDA-51D4B91DD56C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dirty="0"/>
              <a:t> 프로젝트 개요</a:t>
            </a:r>
            <a:endParaRPr lang="en-US" altLang="ko-KR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34D77-EAAD-0599-A551-CD95A13A82F4}"/>
              </a:ext>
            </a:extLst>
          </p:cNvPr>
          <p:cNvSpPr txBox="1"/>
          <p:nvPr/>
        </p:nvSpPr>
        <p:spPr>
          <a:xfrm>
            <a:off x="5182928" y="12850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C55BF-CAF4-3EA5-4B55-54BE85993AF8}"/>
              </a:ext>
            </a:extLst>
          </p:cNvPr>
          <p:cNvSpPr txBox="1"/>
          <p:nvPr/>
        </p:nvSpPr>
        <p:spPr>
          <a:xfrm flipH="1">
            <a:off x="1066799" y="2569036"/>
            <a:ext cx="100583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AutoNum type="arabicPeriod"/>
            </a:pPr>
            <a:r>
              <a:rPr lang="ko-KR" altLang="en-US" sz="2400" dirty="0"/>
              <a:t>여행일지를 추가하면서 실제로 가서 경험했다는 것을 보여주고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본문 이미지 추가 및 </a:t>
            </a:r>
            <a:r>
              <a:rPr lang="ko-KR" altLang="en-US" sz="2400" dirty="0" err="1"/>
              <a:t>짧은글</a:t>
            </a:r>
            <a:r>
              <a:rPr lang="ko-KR" altLang="en-US" sz="2400" dirty="0"/>
              <a:t> 작성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endParaRPr lang="en-US" altLang="ko-KR" sz="2400" dirty="0"/>
          </a:p>
          <a:p>
            <a:pPr algn="ctr"/>
            <a:r>
              <a:rPr lang="en-US" altLang="ko-KR" sz="2400" dirty="0"/>
              <a:t>2. </a:t>
            </a:r>
            <a:r>
              <a:rPr lang="ko-KR" altLang="en-US" sz="2400" dirty="0"/>
              <a:t>사람들에게 다녀왔다는 것을 알려주기 위해 공유하고 싶다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내보내기 </a:t>
            </a:r>
            <a:r>
              <a:rPr lang="en-US" altLang="ko-KR" sz="2400" dirty="0"/>
              <a:t>(</a:t>
            </a:r>
            <a:r>
              <a:rPr lang="ko-KR" altLang="en-US" sz="2400" dirty="0"/>
              <a:t>공유</a:t>
            </a:r>
            <a:r>
              <a:rPr lang="en-US" altLang="ko-KR" sz="2400" dirty="0"/>
              <a:t>) </a:t>
            </a:r>
            <a:r>
              <a:rPr lang="ko-KR" altLang="en-US" sz="2400" dirty="0"/>
              <a:t>기능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dirty="0"/>
              <a:t>3. </a:t>
            </a:r>
            <a:r>
              <a:rPr lang="ko-KR" altLang="en-US" sz="2400" dirty="0"/>
              <a:t>잘못 작성하거나 나중에 추가로 작성할 것이 있다</a:t>
            </a:r>
            <a:endParaRPr lang="en-US" altLang="ko-KR" sz="2400" dirty="0"/>
          </a:p>
          <a:p>
            <a:pPr marL="342900" indent="-342900" algn="ctr">
              <a:buFont typeface="Wingdings" panose="05000000000000000000" pitchFamily="2" charset="2"/>
              <a:buChar char="è"/>
            </a:pPr>
            <a:r>
              <a:rPr lang="ko-KR" altLang="en-US" sz="2400" dirty="0"/>
              <a:t>일기 수정 기능</a:t>
            </a:r>
            <a:endParaRPr lang="en-US" altLang="ko-KR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4731798" y="3271802"/>
            <a:ext cx="305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익명의 지인 요구사항 인용 후 </a:t>
            </a:r>
            <a:r>
              <a:rPr lang="en-US" altLang="ko-KR" sz="1200" dirty="0"/>
              <a:t>AI</a:t>
            </a:r>
            <a:r>
              <a:rPr lang="ko-KR" altLang="en-US" sz="1200" dirty="0"/>
              <a:t>로 재확인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2256" y="4411945"/>
            <a:ext cx="305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익명의 지인 요구사항 인용 후 </a:t>
            </a:r>
            <a:r>
              <a:rPr lang="en-US" altLang="ko-KR" sz="1200" dirty="0"/>
              <a:t>AI</a:t>
            </a:r>
            <a:r>
              <a:rPr lang="ko-KR" altLang="en-US" sz="1200" dirty="0"/>
              <a:t>로 재확인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50417" y="5477524"/>
            <a:ext cx="3055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익명의 지인 요구사항 인용 후 </a:t>
            </a:r>
            <a:r>
              <a:rPr lang="en-US" altLang="ko-KR" sz="1200" dirty="0"/>
              <a:t>AI</a:t>
            </a:r>
            <a:r>
              <a:rPr lang="ko-KR" altLang="en-US" sz="1200" dirty="0"/>
              <a:t>로 재확인</a:t>
            </a:r>
          </a:p>
        </p:txBody>
      </p:sp>
    </p:spTree>
    <p:extLst>
      <p:ext uri="{BB962C8B-B14F-4D97-AF65-F5344CB8AC3E}">
        <p14:creationId xmlns:p14="http://schemas.microsoft.com/office/powerpoint/2010/main" val="25940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20826D-AE4C-E0C0-A856-20E53F07E6F9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일정 계획</a:t>
            </a:r>
            <a:endParaRPr lang="en-US" altLang="ko-K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50E0D-F33B-CB28-73D7-FE3A7AA23E81}"/>
              </a:ext>
            </a:extLst>
          </p:cNvPr>
          <p:cNvSpPr txBox="1"/>
          <p:nvPr/>
        </p:nvSpPr>
        <p:spPr>
          <a:xfrm>
            <a:off x="854242" y="904036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간트차트</a:t>
            </a:r>
            <a:r>
              <a:rPr lang="ko-KR" altLang="en-US" dirty="0"/>
              <a:t> 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0256D-98F9-1EAE-BBAA-A7D3CD5B673C}"/>
              </a:ext>
            </a:extLst>
          </p:cNvPr>
          <p:cNvSpPr txBox="1"/>
          <p:nvPr/>
        </p:nvSpPr>
        <p:spPr>
          <a:xfrm>
            <a:off x="10348526" y="13599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</a:t>
            </a:r>
            <a:r>
              <a:rPr lang="en-US" altLang="ko-KR" dirty="0"/>
              <a:t>: 0.4 </a:t>
            </a:r>
            <a:r>
              <a:rPr lang="ko-KR" altLang="en-US" dirty="0"/>
              <a:t>버전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78ABED-A7BF-54C9-A33D-2995D24E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1971"/>
            <a:ext cx="12175768" cy="38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4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4156-E33F-7822-BB8C-6316D94C760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리소스 계획</a:t>
            </a:r>
            <a:endParaRPr lang="en-US" altLang="ko-KR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844943" y="914900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“UI/UX </a:t>
            </a:r>
            <a:r>
              <a:rPr lang="ko-KR" altLang="en-US" dirty="0"/>
              <a:t>와이어프레임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90FB0-DCC3-2A23-872B-1D9CDEACBF32}"/>
              </a:ext>
            </a:extLst>
          </p:cNvPr>
          <p:cNvSpPr txBox="1"/>
          <p:nvPr/>
        </p:nvSpPr>
        <p:spPr>
          <a:xfrm>
            <a:off x="4753535" y="377190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지도 </a:t>
            </a:r>
            <a:r>
              <a:rPr lang="en-US" altLang="ko-KR" dirty="0"/>
              <a:t>/ </a:t>
            </a:r>
            <a:r>
              <a:rPr lang="ko-KR" altLang="en-US" dirty="0"/>
              <a:t>매뉴얼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85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4156-E33F-7822-BB8C-6316D94C760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/>
              <a:t>실행 결과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FBB7B-B121-D389-6BDB-301C1A2E4FEE}"/>
              </a:ext>
            </a:extLst>
          </p:cNvPr>
          <p:cNvSpPr txBox="1"/>
          <p:nvPr/>
        </p:nvSpPr>
        <p:spPr>
          <a:xfrm flipH="1">
            <a:off x="1226262" y="2826455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화면 미리보기 및 소개 예정</a:t>
            </a:r>
            <a:endParaRPr lang="en-US" altLang="ko-KR" sz="2400" dirty="0"/>
          </a:p>
          <a:p>
            <a:pPr algn="ctr"/>
            <a:r>
              <a:rPr lang="en-US" altLang="ko-KR" sz="2400" dirty="0"/>
              <a:t>(Flutter </a:t>
            </a:r>
            <a:r>
              <a:rPr lang="ko-KR" altLang="en-US" sz="2400" dirty="0"/>
              <a:t>작업 시작 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14823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4156-E33F-7822-BB8C-6316D94C760E}"/>
              </a:ext>
            </a:extLst>
          </p:cNvPr>
          <p:cNvSpPr txBox="1"/>
          <p:nvPr/>
        </p:nvSpPr>
        <p:spPr>
          <a:xfrm>
            <a:off x="255670" y="320659"/>
            <a:ext cx="6093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/>
              <a:t>5. </a:t>
            </a:r>
            <a:r>
              <a:rPr lang="ko-KR" altLang="en-US" sz="4000" dirty="0"/>
              <a:t>마무리</a:t>
            </a:r>
            <a:endParaRPr lang="en-US" altLang="ko-KR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FBB7B-B121-D389-6BDB-301C1A2E4FEE}"/>
              </a:ext>
            </a:extLst>
          </p:cNvPr>
          <p:cNvSpPr txBox="1"/>
          <p:nvPr/>
        </p:nvSpPr>
        <p:spPr>
          <a:xfrm flipH="1">
            <a:off x="1226262" y="2826455"/>
            <a:ext cx="10058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화면 미리보기 및 소개 예정</a:t>
            </a:r>
            <a:endParaRPr lang="en-US" altLang="ko-KR" sz="2400" dirty="0"/>
          </a:p>
          <a:p>
            <a:pPr algn="ctr"/>
            <a:r>
              <a:rPr lang="en-US" altLang="ko-KR" sz="2400" dirty="0"/>
              <a:t>(Flutter </a:t>
            </a:r>
            <a:r>
              <a:rPr lang="ko-KR" altLang="en-US" sz="2400" dirty="0"/>
              <a:t>작업 시작 이후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469066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1277</TotalTime>
  <Words>166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3</vt:lpstr>
      <vt:lpstr>슬라이스</vt:lpstr>
      <vt:lpstr>소소한 여행일기 기록 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소소한 여행일기 기록 앱</dc:title>
  <dc:creator>현우 오</dc:creator>
  <cp:lastModifiedBy>현우 오</cp:lastModifiedBy>
  <cp:revision>10</cp:revision>
  <dcterms:created xsi:type="dcterms:W3CDTF">2025-05-03T03:43:35Z</dcterms:created>
  <dcterms:modified xsi:type="dcterms:W3CDTF">2025-06-21T13:58:44Z</dcterms:modified>
</cp:coreProperties>
</file>