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AC264-E6BA-4721-AD1B-0C496BDC08AF}" v="2" dt="2025-05-03T10:06:4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우 오" userId="2a6bd80619e8ec70" providerId="LiveId" clId="{D10AC264-E6BA-4721-AD1B-0C496BDC08AF}"/>
    <pc:docChg chg="custSel modSld">
      <pc:chgData name="현우 오" userId="2a6bd80619e8ec70" providerId="LiveId" clId="{D10AC264-E6BA-4721-AD1B-0C496BDC08AF}" dt="2025-05-03T10:06:59.363" v="66" actId="1076"/>
      <pc:docMkLst>
        <pc:docMk/>
      </pc:docMkLst>
      <pc:sldChg chg="addSp delSp modSp mod">
        <pc:chgData name="현우 오" userId="2a6bd80619e8ec70" providerId="LiveId" clId="{D10AC264-E6BA-4721-AD1B-0C496BDC08AF}" dt="2025-05-03T10:06:59.363" v="66" actId="1076"/>
        <pc:sldMkLst>
          <pc:docMk/>
          <pc:sldMk cId="2291641835" sldId="258"/>
        </pc:sldMkLst>
        <pc:spChg chg="del">
          <ac:chgData name="현우 오" userId="2a6bd80619e8ec70" providerId="LiveId" clId="{D10AC264-E6BA-4721-AD1B-0C496BDC08AF}" dt="2025-05-03T10:06:01.050" v="0" actId="478"/>
          <ac:spMkLst>
            <pc:docMk/>
            <pc:sldMk cId="2291641835" sldId="258"/>
            <ac:spMk id="5" creationId="{96D5D690-0128-2B7A-07C9-963F020D265E}"/>
          </ac:spMkLst>
        </pc:spChg>
        <pc:spChg chg="add mod">
          <ac:chgData name="현우 오" userId="2a6bd80619e8ec70" providerId="LiveId" clId="{D10AC264-E6BA-4721-AD1B-0C496BDC08AF}" dt="2025-05-03T10:06:30.596" v="31" actId="1076"/>
          <ac:spMkLst>
            <pc:docMk/>
            <pc:sldMk cId="2291641835" sldId="258"/>
            <ac:spMk id="8" creationId="{F9750E0D-F33B-CB28-73D7-FE3A7AA23E81}"/>
          </ac:spMkLst>
        </pc:spChg>
        <pc:spChg chg="add mod">
          <ac:chgData name="현우 오" userId="2a6bd80619e8ec70" providerId="LiveId" clId="{D10AC264-E6BA-4721-AD1B-0C496BDC08AF}" dt="2025-05-03T10:06:59.363" v="66" actId="1076"/>
          <ac:spMkLst>
            <pc:docMk/>
            <pc:sldMk cId="2291641835" sldId="258"/>
            <ac:spMk id="9" creationId="{ABE0256D-98F9-1EAE-BBAA-A7D3CD5B673C}"/>
          </ac:spMkLst>
        </pc:spChg>
        <pc:picChg chg="add mod">
          <ac:chgData name="현우 오" userId="2a6bd80619e8ec70" providerId="LiveId" clId="{D10AC264-E6BA-4721-AD1B-0C496BDC08AF}" dt="2025-05-03T10:06:10.801" v="4" actId="14100"/>
          <ac:picMkLst>
            <pc:docMk/>
            <pc:sldMk cId="2291641835" sldId="258"/>
            <ac:picMk id="7" creationId="{B5CC76E3-4326-8C99-8EBD-5435151A21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57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DAEAD-7B65-42FC-B792-A51F25062EA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28D1-B8BA-E207-EAB1-BD013A9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80104" cy="2971801"/>
          </a:xfrm>
        </p:spPr>
        <p:txBody>
          <a:bodyPr/>
          <a:lstStyle/>
          <a:p>
            <a:r>
              <a:rPr lang="ko-KR" altLang="en-US" dirty="0"/>
              <a:t>소소한 여행일기 기록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9E1AF-DC6A-C19C-BD44-EABA29D2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오현우</a:t>
            </a:r>
          </a:p>
        </p:txBody>
      </p:sp>
    </p:spTree>
    <p:extLst>
      <p:ext uri="{BB962C8B-B14F-4D97-AF65-F5344CB8AC3E}">
        <p14:creationId xmlns:p14="http://schemas.microsoft.com/office/powerpoint/2010/main" val="32979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A2FA3-F33D-1DDD-12A5-FB094CF9E537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0AEF-0ADA-C6E5-C507-D49336279D60}"/>
              </a:ext>
            </a:extLst>
          </p:cNvPr>
          <p:cNvSpPr txBox="1"/>
          <p:nvPr/>
        </p:nvSpPr>
        <p:spPr>
          <a:xfrm>
            <a:off x="3589170" y="223765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소소한 여행일기 </a:t>
            </a:r>
            <a:r>
              <a:rPr lang="en-US" altLang="ko-KR" sz="3200" dirty="0"/>
              <a:t>“</a:t>
            </a:r>
            <a:r>
              <a:rPr lang="en-US" altLang="ko-KR" sz="3200" dirty="0" err="1"/>
              <a:t>Traviary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50F4-8185-66D1-D803-853D798A5E5A}"/>
              </a:ext>
            </a:extLst>
          </p:cNvPr>
          <p:cNvSpPr txBox="1"/>
          <p:nvPr/>
        </p:nvSpPr>
        <p:spPr>
          <a:xfrm flipH="1">
            <a:off x="1320465" y="3429000"/>
            <a:ext cx="1005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자신이 여행한 장소</a:t>
            </a:r>
            <a:r>
              <a:rPr lang="en-US" altLang="ko-KR" sz="2400" dirty="0"/>
              <a:t>, </a:t>
            </a:r>
            <a:r>
              <a:rPr lang="ko-KR" altLang="en-US" sz="2400" dirty="0"/>
              <a:t>또는 그 여행 계획이나 일상생활을 기록하기 위한 앱으로</a:t>
            </a:r>
            <a:r>
              <a:rPr lang="en-US" altLang="ko-KR" sz="2400" dirty="0"/>
              <a:t>, </a:t>
            </a:r>
            <a:r>
              <a:rPr lang="ko-KR" altLang="en-US" sz="2400" dirty="0"/>
              <a:t>사전 계획</a:t>
            </a:r>
            <a:r>
              <a:rPr lang="en-US" altLang="ko-KR" sz="2400" dirty="0"/>
              <a:t>, </a:t>
            </a:r>
            <a:r>
              <a:rPr lang="ko-KR" altLang="en-US" sz="2400" dirty="0"/>
              <a:t>여행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사후 경험 등을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저장하고 공유할 수 있는 앱</a:t>
            </a:r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9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FB-7D28-E307-5BA8-3C7A2C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87C4E-AE35-1ECB-DFDA-51D4B91DD56C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34D77-EAAD-0599-A551-CD95A13A82F4}"/>
              </a:ext>
            </a:extLst>
          </p:cNvPr>
          <p:cNvSpPr txBox="1"/>
          <p:nvPr/>
        </p:nvSpPr>
        <p:spPr>
          <a:xfrm>
            <a:off x="5182929" y="18155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/>
              <a:t>요구사항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55BF-CAF4-3EA5-4B55-54BE85993AF8}"/>
              </a:ext>
            </a:extLst>
          </p:cNvPr>
          <p:cNvSpPr txBox="1"/>
          <p:nvPr/>
        </p:nvSpPr>
        <p:spPr>
          <a:xfrm flipH="1">
            <a:off x="1202199" y="3198167"/>
            <a:ext cx="10058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여행일지를 추가하면서 실제로 가서 경험했다는 것을 보여주고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이미지 추가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사람들에게 다녀왔다는 것을 알려주기 위해 공유하고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내보내기 </a:t>
            </a:r>
            <a:r>
              <a:rPr lang="en-US" altLang="ko-KR" sz="2400" dirty="0"/>
              <a:t>(</a:t>
            </a:r>
            <a:r>
              <a:rPr lang="ko-KR" altLang="en-US" sz="2400" dirty="0"/>
              <a:t>공유</a:t>
            </a:r>
            <a:r>
              <a:rPr lang="en-US" altLang="ko-KR" sz="2400" dirty="0"/>
              <a:t>)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3. </a:t>
            </a:r>
            <a:r>
              <a:rPr lang="ko-KR" altLang="en-US" sz="2400" dirty="0"/>
              <a:t>잘못 작성하거나 나중에 추가로 작성할 것이 있다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일기 수정 기능</a:t>
            </a:r>
            <a:endParaRPr lang="en-US" altLang="ko-KR" sz="2400" dirty="0"/>
          </a:p>
          <a:p>
            <a:pPr algn="ctr"/>
            <a:r>
              <a:rPr lang="en-US" altLang="ko-KR" sz="2400" dirty="0"/>
              <a:t>4. </a:t>
            </a:r>
            <a:r>
              <a:rPr lang="ko-KR" altLang="en-US" sz="2400" dirty="0"/>
              <a:t>조금 쓰고 나중에 다 끝내고 싶은데 계속 파일이 날라간다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자동 임시저장 기능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94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0826D-AE4C-E0C0-A856-20E53F07E6F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일정 계획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0E0D-F33B-CB28-73D7-FE3A7AA23E81}"/>
              </a:ext>
            </a:extLst>
          </p:cNvPr>
          <p:cNvSpPr txBox="1"/>
          <p:nvPr/>
        </p:nvSpPr>
        <p:spPr>
          <a:xfrm>
            <a:off x="854242" y="9040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간트차트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256D-98F9-1EAE-BBAA-A7D3CD5B673C}"/>
              </a:ext>
            </a:extLst>
          </p:cNvPr>
          <p:cNvSpPr txBox="1"/>
          <p:nvPr/>
        </p:nvSpPr>
        <p:spPr>
          <a:xfrm>
            <a:off x="10348526" y="1359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en-US" altLang="ko-KR" dirty="0" smtClean="0"/>
              <a:t>0.1 </a:t>
            </a:r>
            <a:r>
              <a:rPr lang="ko-KR" altLang="en-US" dirty="0"/>
              <a:t>버전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32483"/>
            <a:ext cx="12181967" cy="44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리소스 계획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38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4816CC-49EA-3038-7325-774F86A43E33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리소스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685FA-E908-87B3-F925-0E4CD81A5668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백엔드</a:t>
            </a:r>
            <a:r>
              <a:rPr lang="ko-KR" altLang="en-US" sz="2400" dirty="0"/>
              <a:t> </a:t>
            </a:r>
            <a:r>
              <a:rPr lang="en-US" altLang="ko-KR" sz="2400" dirty="0"/>
              <a:t>(DB) </a:t>
            </a:r>
            <a:r>
              <a:rPr lang="ko-KR" altLang="en-US" sz="2400" dirty="0"/>
              <a:t>관련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142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A3D9D-0B9B-6EC1-C595-A8374BB1B8A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커뮤니케이션 관리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3CFE4-84F4-D27C-38E9-47D3AD1953D6}"/>
              </a:ext>
            </a:extLst>
          </p:cNvPr>
          <p:cNvSpPr txBox="1"/>
          <p:nvPr/>
        </p:nvSpPr>
        <p:spPr>
          <a:xfrm flipH="1">
            <a:off x="1226262" y="2826455"/>
            <a:ext cx="1005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앱 제작 및 배포 후의 피드백이 </a:t>
            </a:r>
            <a:r>
              <a:rPr lang="ko-KR" altLang="en-US" sz="2400" dirty="0" err="1"/>
              <a:t>들어감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439468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468</TotalTime>
  <Words>152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Century Gothic</vt:lpstr>
      <vt:lpstr>Wingdings</vt:lpstr>
      <vt:lpstr>Wingdings 3</vt:lpstr>
      <vt:lpstr>슬라이스</vt:lpstr>
      <vt:lpstr>소소한 여행일기 기록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소소한 여행일기 기록 앱</dc:title>
  <dc:creator>현우 오</dc:creator>
  <cp:lastModifiedBy>ITSW</cp:lastModifiedBy>
  <cp:revision>6</cp:revision>
  <dcterms:created xsi:type="dcterms:W3CDTF">2025-05-03T03:43:35Z</dcterms:created>
  <dcterms:modified xsi:type="dcterms:W3CDTF">2025-05-27T06:23:09Z</dcterms:modified>
</cp:coreProperties>
</file>