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9" y="18155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요구사항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202199" y="3198167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이미지 추가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4. </a:t>
            </a:r>
            <a:r>
              <a:rPr lang="ko-KR" altLang="en-US" sz="2400" dirty="0"/>
              <a:t>조금 쓰고 나중에 다 끝내고 싶은데 계속 파일이 날라간다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자동 임시저장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en-US" altLang="ko-KR" dirty="0" smtClean="0"/>
              <a:t>0.02 </a:t>
            </a:r>
            <a:r>
              <a:rPr lang="ko-KR" altLang="en-US" dirty="0"/>
              <a:t>버전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208"/>
            <a:ext cx="12192000" cy="44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816CC-49EA-3038-7325-774F86A43E33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리소스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685FA-E908-87B3-F925-0E4CD81A5668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백엔드</a:t>
            </a:r>
            <a:r>
              <a:rPr lang="ko-KR" altLang="en-US" sz="2400" dirty="0"/>
              <a:t> </a:t>
            </a:r>
            <a:r>
              <a:rPr lang="en-US" altLang="ko-KR" sz="2400" dirty="0"/>
              <a:t>(DB) </a:t>
            </a:r>
            <a:r>
              <a:rPr lang="ko-KR" altLang="en-US" sz="2400" dirty="0"/>
              <a:t>관련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14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3D9D-0B9B-6EC1-C595-A8374BB1B8A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커뮤니케이션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CFE4-84F4-D27C-38E9-47D3AD1953D6}"/>
              </a:ext>
            </a:extLst>
          </p:cNvPr>
          <p:cNvSpPr txBox="1"/>
          <p:nvPr/>
        </p:nvSpPr>
        <p:spPr>
          <a:xfrm flipH="1">
            <a:off x="1226262" y="2826455"/>
            <a:ext cx="1005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앱 제작 및 배포 후의 피드백이 </a:t>
            </a:r>
            <a:r>
              <a:rPr lang="ko-KR" altLang="en-US" sz="2400" dirty="0" err="1"/>
              <a:t>들어감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9468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468</TotalTime>
  <Words>152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ITSW</cp:lastModifiedBy>
  <cp:revision>5</cp:revision>
  <dcterms:created xsi:type="dcterms:W3CDTF">2025-05-03T03:43:35Z</dcterms:created>
  <dcterms:modified xsi:type="dcterms:W3CDTF">2025-05-20T06:09:41Z</dcterms:modified>
</cp:coreProperties>
</file>