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8" y="1285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066799" y="2569036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 smtClean="0"/>
              <a:t>본문 이미지 추가 및 </a:t>
            </a:r>
            <a:r>
              <a:rPr lang="ko-KR" altLang="en-US" sz="2400" dirty="0" err="1" smtClean="0"/>
              <a:t>짧은글</a:t>
            </a:r>
            <a:r>
              <a:rPr lang="ko-KR" altLang="en-US" sz="2400" dirty="0" smtClean="0"/>
              <a:t> 작성</a:t>
            </a:r>
            <a:endParaRPr lang="en-US" altLang="ko-KR" sz="2400" dirty="0" smtClean="0"/>
          </a:p>
          <a:p>
            <a:pPr marL="342900" indent="-342900" algn="ctr">
              <a:buFont typeface="Wingdings" panose="05000000000000000000" pitchFamily="2" charset="2"/>
              <a:buChar char="è"/>
            </a:pP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2. </a:t>
            </a:r>
            <a:r>
              <a:rPr lang="ko-KR" altLang="en-US" sz="2400" dirty="0" smtClean="0"/>
              <a:t>사람들에게 다녀왔다는 것을 알려주기 위해 공유하고 싶다</a:t>
            </a:r>
            <a:endParaRPr lang="en-US" altLang="ko-KR" sz="2400" dirty="0" smtClean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 smtClean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3</a:t>
            </a:r>
            <a:r>
              <a:rPr lang="en-US" altLang="ko-KR" sz="2400" dirty="0"/>
              <a:t>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</a:t>
            </a: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31798" y="3271802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익명의 지인 요구사항 인용 후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로 재확인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62256" y="4411945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익명의 지인 요구사항 인용 후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로 재확인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50417" y="5477524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익명의 지인 요구사항 인용 후 </a:t>
            </a:r>
            <a:r>
              <a:rPr lang="en-US" altLang="ko-KR" sz="1200" dirty="0" smtClean="0"/>
              <a:t>AI</a:t>
            </a:r>
            <a:r>
              <a:rPr lang="ko-KR" altLang="en-US" sz="1200" dirty="0" smtClean="0"/>
              <a:t>로 재확인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en-US" altLang="ko-KR" dirty="0" smtClean="0"/>
              <a:t>0.1 </a:t>
            </a:r>
            <a:r>
              <a:rPr lang="ko-KR" altLang="en-US" dirty="0"/>
              <a:t>버전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849"/>
            <a:ext cx="12193791" cy="44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44943" y="9149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“UI/UX </a:t>
            </a:r>
            <a:r>
              <a:rPr lang="ko-KR" altLang="en-US" dirty="0" smtClean="0"/>
              <a:t>와이어프레임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실행 결과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482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마무리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4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555</TotalTime>
  <Words>170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ITSW</cp:lastModifiedBy>
  <cp:revision>8</cp:revision>
  <dcterms:created xsi:type="dcterms:W3CDTF">2025-05-03T03:43:35Z</dcterms:created>
  <dcterms:modified xsi:type="dcterms:W3CDTF">2025-06-10T06:31:42Z</dcterms:modified>
</cp:coreProperties>
</file>