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4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7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42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214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9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1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3AA8-AD15-48FB-B3DD-6B504F02A063}" type="datetimeFigureOut">
              <a:rPr lang="en-ID" smtClean="0"/>
              <a:t>26/07/2023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4E86E1-23E5-4422-8798-7523B2FC79A4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2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74AC-1B70-4312-9A31-A8132D094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/>
              <a:t>Otentikasi</a:t>
            </a:r>
            <a:r>
              <a:rPr lang="en-US" sz="4400" dirty="0"/>
              <a:t> dan </a:t>
            </a:r>
            <a:r>
              <a:rPr lang="en-US" sz="4400" dirty="0" err="1"/>
              <a:t>Otorisasi</a:t>
            </a:r>
            <a:r>
              <a:rPr lang="en-US" sz="4400" dirty="0"/>
              <a:t>, JSON Web token, Redis, </a:t>
            </a:r>
            <a:r>
              <a:rPr lang="en-ID" sz="4400" dirty="0" err="1"/>
              <a:t>Multer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4A1E2-6B57-450E-8D90-888D975F4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Langgeng</a:t>
            </a:r>
            <a:r>
              <a:rPr lang="en-US" dirty="0"/>
              <a:t> </a:t>
            </a:r>
            <a:r>
              <a:rPr lang="en-US" dirty="0" err="1"/>
              <a:t>Kanugrahan</a:t>
            </a:r>
            <a:endParaRPr lang="en-US" dirty="0"/>
          </a:p>
          <a:p>
            <a:r>
              <a:rPr lang="en-US" dirty="0"/>
              <a:t>Talent </a:t>
            </a:r>
            <a:r>
              <a:rPr lang="en-US" dirty="0" err="1"/>
              <a:t>PijarCamp</a:t>
            </a:r>
            <a:r>
              <a:rPr lang="en-US" dirty="0"/>
              <a:t> </a:t>
            </a:r>
            <a:r>
              <a:rPr lang="en-US" dirty="0" err="1"/>
              <a:t>Fullstack</a:t>
            </a:r>
            <a:r>
              <a:rPr lang="en-US" dirty="0"/>
              <a:t> web &amp; mobile developer batch 13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769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DC7A-D6D4-452E-8E86-23BECBA4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Otentikasi</a:t>
            </a:r>
            <a:r>
              <a:rPr lang="en-US" dirty="0"/>
              <a:t> dan </a:t>
            </a:r>
            <a:r>
              <a:rPr lang="en-US" dirty="0" err="1"/>
              <a:t>Otorisasi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3245-1898-48A5-9B8C-6C3633E88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Otentikasi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system</a:t>
            </a:r>
          </a:p>
          <a:p>
            <a:r>
              <a:rPr lang="en-US" dirty="0" err="1"/>
              <a:t>Otentikasi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tingkatan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06848-4B38-49D4-A7DE-87622A864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Otorisasi</a:t>
            </a:r>
            <a:endParaRPr lang="en-US" dirty="0"/>
          </a:p>
          <a:p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diotentikasi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51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AF12-D5C9-41EC-9F8C-8E13DA53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9C9C-F558-42B8-87B8-F8836F07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JWT </a:t>
            </a:r>
            <a:r>
              <a:rPr lang="en-US" dirty="0" err="1"/>
              <a:t>merupakan</a:t>
            </a:r>
            <a:r>
              <a:rPr lang="en-US" dirty="0"/>
              <a:t> token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JSON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aman</a:t>
            </a:r>
            <a:endParaRPr lang="en-US" dirty="0"/>
          </a:p>
          <a:p>
            <a:r>
              <a:rPr lang="en-ID" dirty="0"/>
              <a:t>Token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otentifikasi</a:t>
            </a:r>
            <a:endParaRPr lang="en-US" dirty="0"/>
          </a:p>
          <a:p>
            <a:r>
              <a:rPr lang="en-US" dirty="0"/>
              <a:t>JWT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perintah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2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2FB4-0DA1-4967-8DBF-BA6C9144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52B6-ED2E-41D4-AD1A-F000539A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Redis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database open-source yang </a:t>
            </a:r>
            <a:r>
              <a:rPr lang="en-ID" dirty="0" err="1"/>
              <a:t>beroperasi</a:t>
            </a:r>
            <a:r>
              <a:rPr lang="en-ID" dirty="0"/>
              <a:t> di </a:t>
            </a:r>
            <a:r>
              <a:rPr lang="en-ID" dirty="0" err="1"/>
              <a:t>memori</a:t>
            </a:r>
            <a:endParaRPr lang="en-ID" dirty="0"/>
          </a:p>
          <a:p>
            <a:r>
              <a:rPr lang="en-ID" dirty="0"/>
              <a:t>Redis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key-value, dan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</a:t>
            </a:r>
          </a:p>
          <a:p>
            <a:r>
              <a:rPr lang="en-ID" dirty="0"/>
              <a:t>Redis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caching, </a:t>
            </a:r>
            <a:r>
              <a:rPr lang="en-ID" dirty="0" err="1"/>
              <a:t>sesi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, </a:t>
            </a:r>
            <a:r>
              <a:rPr lang="en-ID" dirty="0" err="1"/>
              <a:t>antrian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, dan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skala</a:t>
            </a:r>
            <a:r>
              <a:rPr lang="en-ID" dirty="0"/>
              <a:t> horizontal</a:t>
            </a:r>
          </a:p>
        </p:txBody>
      </p:sp>
    </p:spTree>
    <p:extLst>
      <p:ext uri="{BB962C8B-B14F-4D97-AF65-F5344CB8AC3E}">
        <p14:creationId xmlns:p14="http://schemas.microsoft.com/office/powerpoint/2010/main" val="316684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6DB0-A470-4A76-B140-2EA81DD8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Multer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9B2C-1DCB-464C-B135-CB4E253E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middleware Node.js</a:t>
            </a:r>
          </a:p>
          <a:p>
            <a:r>
              <a:rPr lang="en-US" dirty="0" err="1"/>
              <a:t>Multer</a:t>
            </a:r>
            <a:r>
              <a:rPr lang="en-US" dirty="0"/>
              <a:t> juga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pengunggahan</a:t>
            </a:r>
            <a:r>
              <a:rPr lang="en-US" dirty="0"/>
              <a:t> </a:t>
            </a:r>
            <a:r>
              <a:rPr lang="en-US" dirty="0" err="1"/>
              <a:t>berkas</a:t>
            </a:r>
            <a:endParaRPr lang="en-US" dirty="0"/>
          </a:p>
          <a:p>
            <a:r>
              <a:rPr lang="en-US" dirty="0" err="1"/>
              <a:t>Multer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berkas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95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35</TotalTime>
  <Words>142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Otentikasi dan Otorisasi, JSON Web token, Redis, Multer</vt:lpstr>
      <vt:lpstr>Otentikasi dan Otorisasi</vt:lpstr>
      <vt:lpstr>JSON Web token</vt:lpstr>
      <vt:lpstr>Redis</vt:lpstr>
      <vt:lpstr>Multer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Otentikasi dan Otorisasi, JSON Web token, Redis, Multer</dc:title>
  <dc:creator>Asus</dc:creator>
  <cp:lastModifiedBy>Asus</cp:lastModifiedBy>
  <cp:revision>1</cp:revision>
  <dcterms:created xsi:type="dcterms:W3CDTF">2023-07-26T00:57:56Z</dcterms:created>
  <dcterms:modified xsi:type="dcterms:W3CDTF">2023-07-26T01:33:34Z</dcterms:modified>
</cp:coreProperties>
</file>