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07187-D029-4C65-9A11-DA0E6ACA62C5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B46E4808-6F10-48A9-876B-F2DA8DC9200B}">
      <dgm:prSet phldrT="[Text]"/>
      <dgm:spPr/>
      <dgm:t>
        <a:bodyPr/>
        <a:lstStyle/>
        <a:p>
          <a:r>
            <a:rPr lang="en-US" dirty="0" err="1"/>
            <a:t>Mesin</a:t>
          </a:r>
          <a:endParaRPr lang="en-ID" dirty="0"/>
        </a:p>
      </dgm:t>
    </dgm:pt>
    <dgm:pt modelId="{9A8DC718-E2A3-477D-B140-CC194D3EEC2D}" type="parTrans" cxnId="{7CF7962E-D924-4EA3-82B4-A2D1BD2D6A5E}">
      <dgm:prSet/>
      <dgm:spPr/>
      <dgm:t>
        <a:bodyPr/>
        <a:lstStyle/>
        <a:p>
          <a:endParaRPr lang="en-ID"/>
        </a:p>
      </dgm:t>
    </dgm:pt>
    <dgm:pt modelId="{01B529CB-269A-4A37-BF60-C9752E87940A}" type="sibTrans" cxnId="{7CF7962E-D924-4EA3-82B4-A2D1BD2D6A5E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D"/>
        </a:p>
      </dgm:t>
    </dgm:pt>
    <dgm:pt modelId="{B4BB669A-65AC-4AA0-AC93-55317FC699DF}">
      <dgm:prSet phldrT="[Text]"/>
      <dgm:spPr/>
      <dgm:t>
        <a:bodyPr/>
        <a:lstStyle/>
        <a:p>
          <a:r>
            <a:rPr lang="en-US" dirty="0" err="1"/>
            <a:t>Javascript</a:t>
          </a:r>
          <a:r>
            <a:rPr lang="en-US" dirty="0"/>
            <a:t> V8</a:t>
          </a:r>
          <a:endParaRPr lang="en-ID" dirty="0"/>
        </a:p>
      </dgm:t>
    </dgm:pt>
    <dgm:pt modelId="{3F6C21E5-8F02-4638-9336-286ADEAFF057}" type="parTrans" cxnId="{027888A4-92A4-42DF-8D24-F7EDE285FA5B}">
      <dgm:prSet/>
      <dgm:spPr/>
      <dgm:t>
        <a:bodyPr/>
        <a:lstStyle/>
        <a:p>
          <a:endParaRPr lang="en-ID"/>
        </a:p>
      </dgm:t>
    </dgm:pt>
    <dgm:pt modelId="{74B41F9A-53F9-4221-88B1-4964428A7B1E}" type="sibTrans" cxnId="{027888A4-92A4-42DF-8D24-F7EDE285FA5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D"/>
        </a:p>
      </dgm:t>
    </dgm:pt>
    <dgm:pt modelId="{268347D2-EC8D-40E8-888E-CC4880AB6321}">
      <dgm:prSet phldrT="[Text]"/>
      <dgm:spPr/>
      <dgm:t>
        <a:bodyPr/>
        <a:lstStyle/>
        <a:p>
          <a:r>
            <a:rPr lang="en-US" dirty="0"/>
            <a:t>Node JS</a:t>
          </a:r>
          <a:endParaRPr lang="en-ID" dirty="0"/>
        </a:p>
      </dgm:t>
    </dgm:pt>
    <dgm:pt modelId="{69569CE2-A3E7-4B9C-AE6A-4784C873D7E7}" type="parTrans" cxnId="{9492D02F-66B3-4BFF-9256-E1B4FF5A0418}">
      <dgm:prSet/>
      <dgm:spPr/>
      <dgm:t>
        <a:bodyPr/>
        <a:lstStyle/>
        <a:p>
          <a:endParaRPr lang="en-ID"/>
        </a:p>
      </dgm:t>
    </dgm:pt>
    <dgm:pt modelId="{418E3D4D-752A-44C0-ADAA-F67A5F537293}" type="sibTrans" cxnId="{9492D02F-66B3-4BFF-9256-E1B4FF5A041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D"/>
        </a:p>
      </dgm:t>
    </dgm:pt>
    <dgm:pt modelId="{EAD9CEF9-770B-456B-AC19-C4536139AAD3}" type="pres">
      <dgm:prSet presAssocID="{95A07187-D029-4C65-9A11-DA0E6ACA62C5}" presName="Name0" presStyleCnt="0">
        <dgm:presLayoutVars>
          <dgm:chMax val="8"/>
          <dgm:chPref val="8"/>
          <dgm:dir/>
        </dgm:presLayoutVars>
      </dgm:prSet>
      <dgm:spPr/>
    </dgm:pt>
    <dgm:pt modelId="{445DEF59-A5B4-4740-872D-4F6598754DB3}" type="pres">
      <dgm:prSet presAssocID="{B46E4808-6F10-48A9-876B-F2DA8DC9200B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D38B852-923B-4696-A939-909A1AD9DBBE}" type="pres">
      <dgm:prSet presAssocID="{B46E4808-6F10-48A9-876B-F2DA8DC9200B}" presName="image_accent_1" presStyleCnt="0"/>
      <dgm:spPr/>
    </dgm:pt>
    <dgm:pt modelId="{7BF1F7FC-3A42-41D0-96DB-42E2CAF3BA90}" type="pres">
      <dgm:prSet presAssocID="{B46E4808-6F10-48A9-876B-F2DA8DC9200B}" presName="imageAccentRepeatNode" presStyleLbl="alignNode1" presStyleIdx="0" presStyleCnt="6"/>
      <dgm:spPr/>
    </dgm:pt>
    <dgm:pt modelId="{6AE9E1EB-7C3E-46F7-B037-6F435314A633}" type="pres">
      <dgm:prSet presAssocID="{B46E4808-6F10-48A9-876B-F2DA8DC9200B}" presName="accent_1" presStyleLbl="alignNode1" presStyleIdx="1" presStyleCnt="6"/>
      <dgm:spPr/>
    </dgm:pt>
    <dgm:pt modelId="{3A28ECA6-A46D-47A1-95DB-1B533103980E}" type="pres">
      <dgm:prSet presAssocID="{01B529CB-269A-4A37-BF60-C9752E87940A}" presName="image_1" presStyleCnt="0"/>
      <dgm:spPr/>
    </dgm:pt>
    <dgm:pt modelId="{492C0D7F-6E2E-42E9-9F4C-C05E890EFDAF}" type="pres">
      <dgm:prSet presAssocID="{01B529CB-269A-4A37-BF60-C9752E87940A}" presName="imageRepeatNode" presStyleLbl="fgImgPlace1" presStyleIdx="0" presStyleCnt="3"/>
      <dgm:spPr/>
    </dgm:pt>
    <dgm:pt modelId="{A52E2BF0-39BE-4CB0-9307-78BA759A6F07}" type="pres">
      <dgm:prSet presAssocID="{B4BB669A-65AC-4AA0-AC93-55317FC699DF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800529E-F644-4467-9C38-D1E9CE08FBC6}" type="pres">
      <dgm:prSet presAssocID="{B4BB669A-65AC-4AA0-AC93-55317FC699DF}" presName="image_accent_2" presStyleCnt="0"/>
      <dgm:spPr/>
    </dgm:pt>
    <dgm:pt modelId="{00DD6E94-E1F3-4209-B7F6-3B312D462C6F}" type="pres">
      <dgm:prSet presAssocID="{B4BB669A-65AC-4AA0-AC93-55317FC699DF}" presName="imageAccentRepeatNode" presStyleLbl="alignNode1" presStyleIdx="2" presStyleCnt="6"/>
      <dgm:spPr/>
    </dgm:pt>
    <dgm:pt modelId="{C21C8013-0D91-41BC-9CFC-B30DD0F3CA6F}" type="pres">
      <dgm:prSet presAssocID="{74B41F9A-53F9-4221-88B1-4964428A7B1E}" presName="image_2" presStyleCnt="0"/>
      <dgm:spPr/>
    </dgm:pt>
    <dgm:pt modelId="{395262B4-8824-41D7-A3E8-6D22FCBAFADF}" type="pres">
      <dgm:prSet presAssocID="{74B41F9A-53F9-4221-88B1-4964428A7B1E}" presName="imageRepeatNode" presStyleLbl="fgImgPlace1" presStyleIdx="1" presStyleCnt="3"/>
      <dgm:spPr/>
    </dgm:pt>
    <dgm:pt modelId="{12EAFC79-FFB0-4A1E-AA1A-613A37764CE1}" type="pres">
      <dgm:prSet presAssocID="{268347D2-EC8D-40E8-888E-CC4880AB6321}" presName="image_accent_3" presStyleCnt="0"/>
      <dgm:spPr/>
    </dgm:pt>
    <dgm:pt modelId="{471793C9-CE7C-45B8-9BAD-6C57FAE7EAB9}" type="pres">
      <dgm:prSet presAssocID="{268347D2-EC8D-40E8-888E-CC4880AB6321}" presName="imageAccentRepeatNode" presStyleLbl="alignNode1" presStyleIdx="3" presStyleCnt="6"/>
      <dgm:spPr/>
    </dgm:pt>
    <dgm:pt modelId="{EC7FFB7C-FF82-4142-B112-87BD95B7AA11}" type="pres">
      <dgm:prSet presAssocID="{268347D2-EC8D-40E8-888E-CC4880AB6321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EE66917-FC3D-4C3F-827B-72AAAA646DDC}" type="pres">
      <dgm:prSet presAssocID="{268347D2-EC8D-40E8-888E-CC4880AB6321}" presName="accent_2" presStyleLbl="alignNode1" presStyleIdx="4" presStyleCnt="6"/>
      <dgm:spPr/>
    </dgm:pt>
    <dgm:pt modelId="{443ABC8D-BB82-4ACA-BD94-F27828EF054A}" type="pres">
      <dgm:prSet presAssocID="{268347D2-EC8D-40E8-888E-CC4880AB6321}" presName="accent_3" presStyleLbl="alignNode1" presStyleIdx="5" presStyleCnt="6"/>
      <dgm:spPr/>
    </dgm:pt>
    <dgm:pt modelId="{64C1DDBD-C972-49DA-9EC1-68745573F3BC}" type="pres">
      <dgm:prSet presAssocID="{418E3D4D-752A-44C0-ADAA-F67A5F537293}" presName="image_3" presStyleCnt="0"/>
      <dgm:spPr/>
    </dgm:pt>
    <dgm:pt modelId="{D9368A30-03F0-4FD1-9DA8-71186C331F47}" type="pres">
      <dgm:prSet presAssocID="{418E3D4D-752A-44C0-ADAA-F67A5F537293}" presName="imageRepeatNode" presStyleLbl="fgImgPlace1" presStyleIdx="2" presStyleCnt="3"/>
      <dgm:spPr/>
    </dgm:pt>
  </dgm:ptLst>
  <dgm:cxnLst>
    <dgm:cxn modelId="{4B673E1C-6361-46D1-950B-8B08BCB0DE08}" type="presOf" srcId="{95A07187-D029-4C65-9A11-DA0E6ACA62C5}" destId="{EAD9CEF9-770B-456B-AC19-C4536139AAD3}" srcOrd="0" destOrd="0" presId="urn:microsoft.com/office/officeart/2008/layout/BubblePictureList"/>
    <dgm:cxn modelId="{91E2A22D-5E04-46F1-8C29-A359C8448D46}" type="presOf" srcId="{74B41F9A-53F9-4221-88B1-4964428A7B1E}" destId="{395262B4-8824-41D7-A3E8-6D22FCBAFADF}" srcOrd="0" destOrd="0" presId="urn:microsoft.com/office/officeart/2008/layout/BubblePictureList"/>
    <dgm:cxn modelId="{7CF7962E-D924-4EA3-82B4-A2D1BD2D6A5E}" srcId="{95A07187-D029-4C65-9A11-DA0E6ACA62C5}" destId="{B46E4808-6F10-48A9-876B-F2DA8DC9200B}" srcOrd="0" destOrd="0" parTransId="{9A8DC718-E2A3-477D-B140-CC194D3EEC2D}" sibTransId="{01B529CB-269A-4A37-BF60-C9752E87940A}"/>
    <dgm:cxn modelId="{21B1B72E-34EC-4861-8E7B-540B8EE2831F}" type="presOf" srcId="{418E3D4D-752A-44C0-ADAA-F67A5F537293}" destId="{D9368A30-03F0-4FD1-9DA8-71186C331F47}" srcOrd="0" destOrd="0" presId="urn:microsoft.com/office/officeart/2008/layout/BubblePictureList"/>
    <dgm:cxn modelId="{9492D02F-66B3-4BFF-9256-E1B4FF5A0418}" srcId="{95A07187-D029-4C65-9A11-DA0E6ACA62C5}" destId="{268347D2-EC8D-40E8-888E-CC4880AB6321}" srcOrd="2" destOrd="0" parTransId="{69569CE2-A3E7-4B9C-AE6A-4784C873D7E7}" sibTransId="{418E3D4D-752A-44C0-ADAA-F67A5F537293}"/>
    <dgm:cxn modelId="{EA02CD3A-52E0-4CF6-BA0E-9348BC935F70}" type="presOf" srcId="{268347D2-EC8D-40E8-888E-CC4880AB6321}" destId="{EC7FFB7C-FF82-4142-B112-87BD95B7AA11}" srcOrd="0" destOrd="0" presId="urn:microsoft.com/office/officeart/2008/layout/BubblePictureList"/>
    <dgm:cxn modelId="{969DE745-DBB1-471D-920A-B1ABB2177B75}" type="presOf" srcId="{B46E4808-6F10-48A9-876B-F2DA8DC9200B}" destId="{445DEF59-A5B4-4740-872D-4F6598754DB3}" srcOrd="0" destOrd="0" presId="urn:microsoft.com/office/officeart/2008/layout/BubblePictureList"/>
    <dgm:cxn modelId="{47F4C897-8FA3-47EB-80B9-BD5D976C36C7}" type="presOf" srcId="{B4BB669A-65AC-4AA0-AC93-55317FC699DF}" destId="{A52E2BF0-39BE-4CB0-9307-78BA759A6F07}" srcOrd="0" destOrd="0" presId="urn:microsoft.com/office/officeart/2008/layout/BubblePictureList"/>
    <dgm:cxn modelId="{027888A4-92A4-42DF-8D24-F7EDE285FA5B}" srcId="{95A07187-D029-4C65-9A11-DA0E6ACA62C5}" destId="{B4BB669A-65AC-4AA0-AC93-55317FC699DF}" srcOrd="1" destOrd="0" parTransId="{3F6C21E5-8F02-4638-9336-286ADEAFF057}" sibTransId="{74B41F9A-53F9-4221-88B1-4964428A7B1E}"/>
    <dgm:cxn modelId="{FC99ACFF-9287-4367-B11B-7ABD04F9B1DE}" type="presOf" srcId="{01B529CB-269A-4A37-BF60-C9752E87940A}" destId="{492C0D7F-6E2E-42E9-9F4C-C05E890EFDAF}" srcOrd="0" destOrd="0" presId="urn:microsoft.com/office/officeart/2008/layout/BubblePictureList"/>
    <dgm:cxn modelId="{152AC57B-FB58-4B99-8F0B-E0D92D5B1675}" type="presParOf" srcId="{EAD9CEF9-770B-456B-AC19-C4536139AAD3}" destId="{445DEF59-A5B4-4740-872D-4F6598754DB3}" srcOrd="0" destOrd="0" presId="urn:microsoft.com/office/officeart/2008/layout/BubblePictureList"/>
    <dgm:cxn modelId="{13EAA9BA-B562-424E-A8EA-68E1592ACA41}" type="presParOf" srcId="{EAD9CEF9-770B-456B-AC19-C4536139AAD3}" destId="{1D38B852-923B-4696-A939-909A1AD9DBBE}" srcOrd="1" destOrd="0" presId="urn:microsoft.com/office/officeart/2008/layout/BubblePictureList"/>
    <dgm:cxn modelId="{35DCD94B-F7ED-4EFE-B5B4-A1F75570B8EA}" type="presParOf" srcId="{1D38B852-923B-4696-A939-909A1AD9DBBE}" destId="{7BF1F7FC-3A42-41D0-96DB-42E2CAF3BA90}" srcOrd="0" destOrd="0" presId="urn:microsoft.com/office/officeart/2008/layout/BubblePictureList"/>
    <dgm:cxn modelId="{2C51C188-36D8-4DB7-9656-B773B725CAF2}" type="presParOf" srcId="{EAD9CEF9-770B-456B-AC19-C4536139AAD3}" destId="{6AE9E1EB-7C3E-46F7-B037-6F435314A633}" srcOrd="2" destOrd="0" presId="urn:microsoft.com/office/officeart/2008/layout/BubblePictureList"/>
    <dgm:cxn modelId="{DDCE9058-27AE-4F42-A0C6-BF2B07F24A35}" type="presParOf" srcId="{EAD9CEF9-770B-456B-AC19-C4536139AAD3}" destId="{3A28ECA6-A46D-47A1-95DB-1B533103980E}" srcOrd="3" destOrd="0" presId="urn:microsoft.com/office/officeart/2008/layout/BubblePictureList"/>
    <dgm:cxn modelId="{64AFFE77-EB6E-4367-9ABB-C9B483608265}" type="presParOf" srcId="{3A28ECA6-A46D-47A1-95DB-1B533103980E}" destId="{492C0D7F-6E2E-42E9-9F4C-C05E890EFDAF}" srcOrd="0" destOrd="0" presId="urn:microsoft.com/office/officeart/2008/layout/BubblePictureList"/>
    <dgm:cxn modelId="{37036CB1-E37C-4840-A0A0-562AD79B71AA}" type="presParOf" srcId="{EAD9CEF9-770B-456B-AC19-C4536139AAD3}" destId="{A52E2BF0-39BE-4CB0-9307-78BA759A6F07}" srcOrd="4" destOrd="0" presId="urn:microsoft.com/office/officeart/2008/layout/BubblePictureList"/>
    <dgm:cxn modelId="{0573AE4C-1F1E-4376-99A5-94B566D90E0E}" type="presParOf" srcId="{EAD9CEF9-770B-456B-AC19-C4536139AAD3}" destId="{E800529E-F644-4467-9C38-D1E9CE08FBC6}" srcOrd="5" destOrd="0" presId="urn:microsoft.com/office/officeart/2008/layout/BubblePictureList"/>
    <dgm:cxn modelId="{A579F142-7153-4315-A350-682B383330E0}" type="presParOf" srcId="{E800529E-F644-4467-9C38-D1E9CE08FBC6}" destId="{00DD6E94-E1F3-4209-B7F6-3B312D462C6F}" srcOrd="0" destOrd="0" presId="urn:microsoft.com/office/officeart/2008/layout/BubblePictureList"/>
    <dgm:cxn modelId="{078C8F4D-F03C-4744-BBA8-9168ADB59F4D}" type="presParOf" srcId="{EAD9CEF9-770B-456B-AC19-C4536139AAD3}" destId="{C21C8013-0D91-41BC-9CFC-B30DD0F3CA6F}" srcOrd="6" destOrd="0" presId="urn:microsoft.com/office/officeart/2008/layout/BubblePictureList"/>
    <dgm:cxn modelId="{8AE8CC56-1D17-4F9F-9B20-93196E047D34}" type="presParOf" srcId="{C21C8013-0D91-41BC-9CFC-B30DD0F3CA6F}" destId="{395262B4-8824-41D7-A3E8-6D22FCBAFADF}" srcOrd="0" destOrd="0" presId="urn:microsoft.com/office/officeart/2008/layout/BubblePictureList"/>
    <dgm:cxn modelId="{FC28A756-CDED-43ED-B5AB-88A496644C24}" type="presParOf" srcId="{EAD9CEF9-770B-456B-AC19-C4536139AAD3}" destId="{12EAFC79-FFB0-4A1E-AA1A-613A37764CE1}" srcOrd="7" destOrd="0" presId="urn:microsoft.com/office/officeart/2008/layout/BubblePictureList"/>
    <dgm:cxn modelId="{8BE43B5B-F6AA-4F5F-90A7-A4B75AA0EF2D}" type="presParOf" srcId="{12EAFC79-FFB0-4A1E-AA1A-613A37764CE1}" destId="{471793C9-CE7C-45B8-9BAD-6C57FAE7EAB9}" srcOrd="0" destOrd="0" presId="urn:microsoft.com/office/officeart/2008/layout/BubblePictureList"/>
    <dgm:cxn modelId="{F908B807-20CC-4109-83BA-E762D84EEBF1}" type="presParOf" srcId="{EAD9CEF9-770B-456B-AC19-C4536139AAD3}" destId="{EC7FFB7C-FF82-4142-B112-87BD95B7AA11}" srcOrd="8" destOrd="0" presId="urn:microsoft.com/office/officeart/2008/layout/BubblePictureList"/>
    <dgm:cxn modelId="{D42441D9-44AC-46F0-BEB9-2F9A4BA0FF5B}" type="presParOf" srcId="{EAD9CEF9-770B-456B-AC19-C4536139AAD3}" destId="{AEE66917-FC3D-4C3F-827B-72AAAA646DDC}" srcOrd="9" destOrd="0" presId="urn:microsoft.com/office/officeart/2008/layout/BubblePictureList"/>
    <dgm:cxn modelId="{48DD4F44-DEEA-4603-9E93-1CCB73F4F3DE}" type="presParOf" srcId="{EAD9CEF9-770B-456B-AC19-C4536139AAD3}" destId="{443ABC8D-BB82-4ACA-BD94-F27828EF054A}" srcOrd="10" destOrd="0" presId="urn:microsoft.com/office/officeart/2008/layout/BubblePictureList"/>
    <dgm:cxn modelId="{2F01369A-38E9-4D59-B193-8A35234ACD1F}" type="presParOf" srcId="{EAD9CEF9-770B-456B-AC19-C4536139AAD3}" destId="{64C1DDBD-C972-49DA-9EC1-68745573F3BC}" srcOrd="11" destOrd="0" presId="urn:microsoft.com/office/officeart/2008/layout/BubblePictureList"/>
    <dgm:cxn modelId="{FDD9DF0B-97B9-41B9-B10E-8065AA3C6E5B}" type="presParOf" srcId="{64C1DDBD-C972-49DA-9EC1-68745573F3BC}" destId="{D9368A30-03F0-4FD1-9DA8-71186C331F47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DA6733-1EDD-43E6-A7E1-933A54CDFF08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A69DF64-3F99-40AD-B64B-131716699240}">
      <dgm:prSet phldrT="[Text]"/>
      <dgm:spPr/>
      <dgm:t>
        <a:bodyPr/>
        <a:lstStyle/>
        <a:p>
          <a:r>
            <a:rPr lang="en-US" dirty="0"/>
            <a:t>Jalan Tol</a:t>
          </a:r>
          <a:endParaRPr lang="en-ID" dirty="0"/>
        </a:p>
      </dgm:t>
    </dgm:pt>
    <dgm:pt modelId="{EB5CED6D-C7CA-48F1-B62D-4A0C05A998EE}" type="parTrans" cxnId="{26041683-F48A-4412-A642-0D24FA8ECAC1}">
      <dgm:prSet/>
      <dgm:spPr/>
      <dgm:t>
        <a:bodyPr/>
        <a:lstStyle/>
        <a:p>
          <a:endParaRPr lang="en-ID"/>
        </a:p>
      </dgm:t>
    </dgm:pt>
    <dgm:pt modelId="{82A383FB-F89D-4826-AE60-E11142F76B01}" type="sibTrans" cxnId="{26041683-F48A-4412-A642-0D24FA8ECAC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n-ID"/>
        </a:p>
      </dgm:t>
    </dgm:pt>
    <dgm:pt modelId="{693F77EE-113A-4A0D-9BCC-EFF01AA8CCEF}">
      <dgm:prSet phldrT="[Text]"/>
      <dgm:spPr/>
      <dgm:t>
        <a:bodyPr/>
        <a:lstStyle/>
        <a:p>
          <a:r>
            <a:rPr lang="en-US" dirty="0"/>
            <a:t>Framework</a:t>
          </a:r>
          <a:endParaRPr lang="en-ID" dirty="0"/>
        </a:p>
      </dgm:t>
    </dgm:pt>
    <dgm:pt modelId="{13499137-EE8F-453F-968E-1BCFB60411C8}" type="parTrans" cxnId="{F6D6674A-0CBD-4ECC-8474-DFB0E140D911}">
      <dgm:prSet/>
      <dgm:spPr/>
      <dgm:t>
        <a:bodyPr/>
        <a:lstStyle/>
        <a:p>
          <a:endParaRPr lang="en-ID"/>
        </a:p>
      </dgm:t>
    </dgm:pt>
    <dgm:pt modelId="{908F9E60-5BA0-4B7E-80FE-D4D6324CE75B}" type="sibTrans" cxnId="{F6D6674A-0CBD-4ECC-8474-DFB0E140D91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D"/>
        </a:p>
      </dgm:t>
    </dgm:pt>
    <dgm:pt modelId="{F587BE2F-839D-414B-B67C-8692A1402B55}">
      <dgm:prSet phldrT="[Text]"/>
      <dgm:spPr/>
      <dgm:t>
        <a:bodyPr/>
        <a:lstStyle/>
        <a:p>
          <a:r>
            <a:rPr lang="en-US" dirty="0"/>
            <a:t>Express JS</a:t>
          </a:r>
          <a:endParaRPr lang="en-ID" dirty="0"/>
        </a:p>
      </dgm:t>
    </dgm:pt>
    <dgm:pt modelId="{20D940BA-0B47-4C48-A4BD-56E1C255B970}" type="parTrans" cxnId="{676DB3E8-6003-45CF-8BF0-F37E310FEAA9}">
      <dgm:prSet/>
      <dgm:spPr/>
      <dgm:t>
        <a:bodyPr/>
        <a:lstStyle/>
        <a:p>
          <a:endParaRPr lang="en-ID"/>
        </a:p>
      </dgm:t>
    </dgm:pt>
    <dgm:pt modelId="{47F7B202-D3A3-418F-8075-572A6432E03E}" type="sibTrans" cxnId="{676DB3E8-6003-45CF-8BF0-F37E310FEAA9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D"/>
        </a:p>
      </dgm:t>
    </dgm:pt>
    <dgm:pt modelId="{93EC4D3E-ADD2-43FC-BFA1-168564585DBA}" type="pres">
      <dgm:prSet presAssocID="{F9DA6733-1EDD-43E6-A7E1-933A54CDFF08}" presName="Name0" presStyleCnt="0">
        <dgm:presLayoutVars>
          <dgm:chMax val="8"/>
          <dgm:chPref val="8"/>
          <dgm:dir/>
        </dgm:presLayoutVars>
      </dgm:prSet>
      <dgm:spPr/>
    </dgm:pt>
    <dgm:pt modelId="{49C93E91-1599-4534-A267-A77DEE2E84C8}" type="pres">
      <dgm:prSet presAssocID="{7A69DF64-3F99-40AD-B64B-131716699240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8AD95EB-7428-4F29-BEF8-FB859EE649F3}" type="pres">
      <dgm:prSet presAssocID="{7A69DF64-3F99-40AD-B64B-131716699240}" presName="image_accent_1" presStyleCnt="0"/>
      <dgm:spPr/>
    </dgm:pt>
    <dgm:pt modelId="{D99A6B6C-BB8A-43D1-9054-85831EC864C5}" type="pres">
      <dgm:prSet presAssocID="{7A69DF64-3F99-40AD-B64B-131716699240}" presName="imageAccentRepeatNode" presStyleLbl="alignNode1" presStyleIdx="0" presStyleCnt="6"/>
      <dgm:spPr/>
    </dgm:pt>
    <dgm:pt modelId="{701C1258-28F8-4D00-86D6-75FD0FBE5424}" type="pres">
      <dgm:prSet presAssocID="{7A69DF64-3F99-40AD-B64B-131716699240}" presName="accent_1" presStyleLbl="alignNode1" presStyleIdx="1" presStyleCnt="6"/>
      <dgm:spPr/>
    </dgm:pt>
    <dgm:pt modelId="{0E9BB261-20D9-42C5-9D50-475A29EA4304}" type="pres">
      <dgm:prSet presAssocID="{82A383FB-F89D-4826-AE60-E11142F76B01}" presName="image_1" presStyleCnt="0"/>
      <dgm:spPr/>
    </dgm:pt>
    <dgm:pt modelId="{4718FBD1-6B1E-4AB0-9ADD-12E383A5EC2E}" type="pres">
      <dgm:prSet presAssocID="{82A383FB-F89D-4826-AE60-E11142F76B01}" presName="imageRepeatNode" presStyleLbl="fgImgPlace1" presStyleIdx="0" presStyleCnt="3"/>
      <dgm:spPr/>
    </dgm:pt>
    <dgm:pt modelId="{A081FE2F-A3E4-4661-8DFA-D29F52E098C5}" type="pres">
      <dgm:prSet presAssocID="{693F77EE-113A-4A0D-9BCC-EFF01AA8CCEF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F7DA5A-377A-4438-9370-2AC71EBC1603}" type="pres">
      <dgm:prSet presAssocID="{693F77EE-113A-4A0D-9BCC-EFF01AA8CCEF}" presName="image_accent_2" presStyleCnt="0"/>
      <dgm:spPr/>
    </dgm:pt>
    <dgm:pt modelId="{CF59C672-DDFF-4F0E-A51E-DBE6380423EA}" type="pres">
      <dgm:prSet presAssocID="{693F77EE-113A-4A0D-9BCC-EFF01AA8CCEF}" presName="imageAccentRepeatNode" presStyleLbl="alignNode1" presStyleIdx="2" presStyleCnt="6"/>
      <dgm:spPr/>
    </dgm:pt>
    <dgm:pt modelId="{4112D3A6-7A89-440A-AFE3-AA759643FBD8}" type="pres">
      <dgm:prSet presAssocID="{908F9E60-5BA0-4B7E-80FE-D4D6324CE75B}" presName="image_2" presStyleCnt="0"/>
      <dgm:spPr/>
    </dgm:pt>
    <dgm:pt modelId="{791A5ED2-70B7-4A12-A902-F429F5BF0A00}" type="pres">
      <dgm:prSet presAssocID="{908F9E60-5BA0-4B7E-80FE-D4D6324CE75B}" presName="imageRepeatNode" presStyleLbl="fgImgPlace1" presStyleIdx="1" presStyleCnt="3"/>
      <dgm:spPr/>
    </dgm:pt>
    <dgm:pt modelId="{569D7B1C-D83A-44FD-B6D4-E7B2335EBCE7}" type="pres">
      <dgm:prSet presAssocID="{F587BE2F-839D-414B-B67C-8692A1402B55}" presName="image_accent_3" presStyleCnt="0"/>
      <dgm:spPr/>
    </dgm:pt>
    <dgm:pt modelId="{C38BC4A4-EC19-408B-A0D6-17457D2707D2}" type="pres">
      <dgm:prSet presAssocID="{F587BE2F-839D-414B-B67C-8692A1402B55}" presName="imageAccentRepeatNode" presStyleLbl="alignNode1" presStyleIdx="3" presStyleCnt="6"/>
      <dgm:spPr/>
    </dgm:pt>
    <dgm:pt modelId="{0A471B35-44FF-485F-BA7B-52F3BEEFBF54}" type="pres">
      <dgm:prSet presAssocID="{F587BE2F-839D-414B-B67C-8692A1402B55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343B605-2161-4854-9202-4827CFE584B9}" type="pres">
      <dgm:prSet presAssocID="{F587BE2F-839D-414B-B67C-8692A1402B55}" presName="accent_2" presStyleLbl="alignNode1" presStyleIdx="4" presStyleCnt="6"/>
      <dgm:spPr/>
    </dgm:pt>
    <dgm:pt modelId="{524DA0B1-CC3B-456C-BE77-BEDAE3450F4D}" type="pres">
      <dgm:prSet presAssocID="{F587BE2F-839D-414B-B67C-8692A1402B55}" presName="accent_3" presStyleLbl="alignNode1" presStyleIdx="5" presStyleCnt="6"/>
      <dgm:spPr/>
    </dgm:pt>
    <dgm:pt modelId="{0471B4DD-4380-4110-AB13-12EFA8E9108D}" type="pres">
      <dgm:prSet presAssocID="{47F7B202-D3A3-418F-8075-572A6432E03E}" presName="image_3" presStyleCnt="0"/>
      <dgm:spPr/>
    </dgm:pt>
    <dgm:pt modelId="{596E2E65-6C53-4AF4-9180-5B6F353B1920}" type="pres">
      <dgm:prSet presAssocID="{47F7B202-D3A3-418F-8075-572A6432E03E}" presName="imageRepeatNode" presStyleLbl="fgImgPlace1" presStyleIdx="2" presStyleCnt="3"/>
      <dgm:spPr/>
    </dgm:pt>
  </dgm:ptLst>
  <dgm:cxnLst>
    <dgm:cxn modelId="{147A630E-0F17-4E9B-9C63-4265B48E63F1}" type="presOf" srcId="{F9DA6733-1EDD-43E6-A7E1-933A54CDFF08}" destId="{93EC4D3E-ADD2-43FC-BFA1-168564585DBA}" srcOrd="0" destOrd="0" presId="urn:microsoft.com/office/officeart/2008/layout/BubblePictureList"/>
    <dgm:cxn modelId="{9EA87F14-ACE3-437C-9D26-227E7660C2A0}" type="presOf" srcId="{693F77EE-113A-4A0D-9BCC-EFF01AA8CCEF}" destId="{A081FE2F-A3E4-4661-8DFA-D29F52E098C5}" srcOrd="0" destOrd="0" presId="urn:microsoft.com/office/officeart/2008/layout/BubblePictureList"/>
    <dgm:cxn modelId="{79012326-6E42-411F-9E6C-7980968BCA87}" type="presOf" srcId="{F587BE2F-839D-414B-B67C-8692A1402B55}" destId="{0A471B35-44FF-485F-BA7B-52F3BEEFBF54}" srcOrd="0" destOrd="0" presId="urn:microsoft.com/office/officeart/2008/layout/BubblePictureList"/>
    <dgm:cxn modelId="{9DE3CD27-7E7B-4DD1-8C6F-ADC3117752EC}" type="presOf" srcId="{47F7B202-D3A3-418F-8075-572A6432E03E}" destId="{596E2E65-6C53-4AF4-9180-5B6F353B1920}" srcOrd="0" destOrd="0" presId="urn:microsoft.com/office/officeart/2008/layout/BubblePictureList"/>
    <dgm:cxn modelId="{C5D8DD46-7243-4408-9A34-92AD31B6AF05}" type="presOf" srcId="{908F9E60-5BA0-4B7E-80FE-D4D6324CE75B}" destId="{791A5ED2-70B7-4A12-A902-F429F5BF0A00}" srcOrd="0" destOrd="0" presId="urn:microsoft.com/office/officeart/2008/layout/BubblePictureList"/>
    <dgm:cxn modelId="{F6D6674A-0CBD-4ECC-8474-DFB0E140D911}" srcId="{F9DA6733-1EDD-43E6-A7E1-933A54CDFF08}" destId="{693F77EE-113A-4A0D-9BCC-EFF01AA8CCEF}" srcOrd="1" destOrd="0" parTransId="{13499137-EE8F-453F-968E-1BCFB60411C8}" sibTransId="{908F9E60-5BA0-4B7E-80FE-D4D6324CE75B}"/>
    <dgm:cxn modelId="{A86B9D81-3C86-4178-9E6C-4676ECCBAC6F}" type="presOf" srcId="{82A383FB-F89D-4826-AE60-E11142F76B01}" destId="{4718FBD1-6B1E-4AB0-9ADD-12E383A5EC2E}" srcOrd="0" destOrd="0" presId="urn:microsoft.com/office/officeart/2008/layout/BubblePictureList"/>
    <dgm:cxn modelId="{26041683-F48A-4412-A642-0D24FA8ECAC1}" srcId="{F9DA6733-1EDD-43E6-A7E1-933A54CDFF08}" destId="{7A69DF64-3F99-40AD-B64B-131716699240}" srcOrd="0" destOrd="0" parTransId="{EB5CED6D-C7CA-48F1-B62D-4A0C05A998EE}" sibTransId="{82A383FB-F89D-4826-AE60-E11142F76B01}"/>
    <dgm:cxn modelId="{274A76D0-042A-454C-8E45-C6B1BE937135}" type="presOf" srcId="{7A69DF64-3F99-40AD-B64B-131716699240}" destId="{49C93E91-1599-4534-A267-A77DEE2E84C8}" srcOrd="0" destOrd="0" presId="urn:microsoft.com/office/officeart/2008/layout/BubblePictureList"/>
    <dgm:cxn modelId="{676DB3E8-6003-45CF-8BF0-F37E310FEAA9}" srcId="{F9DA6733-1EDD-43E6-A7E1-933A54CDFF08}" destId="{F587BE2F-839D-414B-B67C-8692A1402B55}" srcOrd="2" destOrd="0" parTransId="{20D940BA-0B47-4C48-A4BD-56E1C255B970}" sibTransId="{47F7B202-D3A3-418F-8075-572A6432E03E}"/>
    <dgm:cxn modelId="{0F190FA4-A4C5-44F5-A210-0BC80D7594F6}" type="presParOf" srcId="{93EC4D3E-ADD2-43FC-BFA1-168564585DBA}" destId="{49C93E91-1599-4534-A267-A77DEE2E84C8}" srcOrd="0" destOrd="0" presId="urn:microsoft.com/office/officeart/2008/layout/BubblePictureList"/>
    <dgm:cxn modelId="{5AA2D768-0C1F-4092-A0F1-FDC565CF0E78}" type="presParOf" srcId="{93EC4D3E-ADD2-43FC-BFA1-168564585DBA}" destId="{88AD95EB-7428-4F29-BEF8-FB859EE649F3}" srcOrd="1" destOrd="0" presId="urn:microsoft.com/office/officeart/2008/layout/BubblePictureList"/>
    <dgm:cxn modelId="{5B725F4B-8A71-4EE1-8314-E3309B947EB6}" type="presParOf" srcId="{88AD95EB-7428-4F29-BEF8-FB859EE649F3}" destId="{D99A6B6C-BB8A-43D1-9054-85831EC864C5}" srcOrd="0" destOrd="0" presId="urn:microsoft.com/office/officeart/2008/layout/BubblePictureList"/>
    <dgm:cxn modelId="{3762EDA4-6ACC-41B8-9EF7-589D353CA022}" type="presParOf" srcId="{93EC4D3E-ADD2-43FC-BFA1-168564585DBA}" destId="{701C1258-28F8-4D00-86D6-75FD0FBE5424}" srcOrd="2" destOrd="0" presId="urn:microsoft.com/office/officeart/2008/layout/BubblePictureList"/>
    <dgm:cxn modelId="{F78465EA-777A-4C64-A6D7-2FA2B7489FDE}" type="presParOf" srcId="{93EC4D3E-ADD2-43FC-BFA1-168564585DBA}" destId="{0E9BB261-20D9-42C5-9D50-475A29EA4304}" srcOrd="3" destOrd="0" presId="urn:microsoft.com/office/officeart/2008/layout/BubblePictureList"/>
    <dgm:cxn modelId="{8C2CC9B7-95FE-4B61-A4C1-8C60F15BF700}" type="presParOf" srcId="{0E9BB261-20D9-42C5-9D50-475A29EA4304}" destId="{4718FBD1-6B1E-4AB0-9ADD-12E383A5EC2E}" srcOrd="0" destOrd="0" presId="urn:microsoft.com/office/officeart/2008/layout/BubblePictureList"/>
    <dgm:cxn modelId="{25802CC6-5CF6-4832-9BF6-BA73BF394AF2}" type="presParOf" srcId="{93EC4D3E-ADD2-43FC-BFA1-168564585DBA}" destId="{A081FE2F-A3E4-4661-8DFA-D29F52E098C5}" srcOrd="4" destOrd="0" presId="urn:microsoft.com/office/officeart/2008/layout/BubblePictureList"/>
    <dgm:cxn modelId="{AF825D44-A3A6-419B-8BEC-A02C0D419E8D}" type="presParOf" srcId="{93EC4D3E-ADD2-43FC-BFA1-168564585DBA}" destId="{11F7DA5A-377A-4438-9370-2AC71EBC1603}" srcOrd="5" destOrd="0" presId="urn:microsoft.com/office/officeart/2008/layout/BubblePictureList"/>
    <dgm:cxn modelId="{96E63CFA-1F91-44EA-963D-4099D1A90B5E}" type="presParOf" srcId="{11F7DA5A-377A-4438-9370-2AC71EBC1603}" destId="{CF59C672-DDFF-4F0E-A51E-DBE6380423EA}" srcOrd="0" destOrd="0" presId="urn:microsoft.com/office/officeart/2008/layout/BubblePictureList"/>
    <dgm:cxn modelId="{D127F011-D30F-44D6-B5BE-06A13D2AA393}" type="presParOf" srcId="{93EC4D3E-ADD2-43FC-BFA1-168564585DBA}" destId="{4112D3A6-7A89-440A-AFE3-AA759643FBD8}" srcOrd="6" destOrd="0" presId="urn:microsoft.com/office/officeart/2008/layout/BubblePictureList"/>
    <dgm:cxn modelId="{D695D68D-9F35-4341-92A1-D8D41EE0D156}" type="presParOf" srcId="{4112D3A6-7A89-440A-AFE3-AA759643FBD8}" destId="{791A5ED2-70B7-4A12-A902-F429F5BF0A00}" srcOrd="0" destOrd="0" presId="urn:microsoft.com/office/officeart/2008/layout/BubblePictureList"/>
    <dgm:cxn modelId="{2D7C8035-3DFF-442F-996E-7E3270C216DF}" type="presParOf" srcId="{93EC4D3E-ADD2-43FC-BFA1-168564585DBA}" destId="{569D7B1C-D83A-44FD-B6D4-E7B2335EBCE7}" srcOrd="7" destOrd="0" presId="urn:microsoft.com/office/officeart/2008/layout/BubblePictureList"/>
    <dgm:cxn modelId="{2874C5F5-1A41-4878-8959-DEF9EC8678D1}" type="presParOf" srcId="{569D7B1C-D83A-44FD-B6D4-E7B2335EBCE7}" destId="{C38BC4A4-EC19-408B-A0D6-17457D2707D2}" srcOrd="0" destOrd="0" presId="urn:microsoft.com/office/officeart/2008/layout/BubblePictureList"/>
    <dgm:cxn modelId="{25468102-E94D-4E28-B9B0-1786B46B3EEB}" type="presParOf" srcId="{93EC4D3E-ADD2-43FC-BFA1-168564585DBA}" destId="{0A471B35-44FF-485F-BA7B-52F3BEEFBF54}" srcOrd="8" destOrd="0" presId="urn:microsoft.com/office/officeart/2008/layout/BubblePictureList"/>
    <dgm:cxn modelId="{D75E9029-D0B9-4751-8DB5-C157B4939EF0}" type="presParOf" srcId="{93EC4D3E-ADD2-43FC-BFA1-168564585DBA}" destId="{2343B605-2161-4854-9202-4827CFE584B9}" srcOrd="9" destOrd="0" presId="urn:microsoft.com/office/officeart/2008/layout/BubblePictureList"/>
    <dgm:cxn modelId="{304BFA59-4E10-4B48-B083-9DB44721319C}" type="presParOf" srcId="{93EC4D3E-ADD2-43FC-BFA1-168564585DBA}" destId="{524DA0B1-CC3B-456C-BE77-BEDAE3450F4D}" srcOrd="10" destOrd="0" presId="urn:microsoft.com/office/officeart/2008/layout/BubblePictureList"/>
    <dgm:cxn modelId="{3618680E-10F6-499D-9A86-4E47F05872C8}" type="presParOf" srcId="{93EC4D3E-ADD2-43FC-BFA1-168564585DBA}" destId="{0471B4DD-4380-4110-AB13-12EFA8E9108D}" srcOrd="11" destOrd="0" presId="urn:microsoft.com/office/officeart/2008/layout/BubblePictureList"/>
    <dgm:cxn modelId="{E8F31ABC-7C9B-482F-A863-32416210C261}" type="presParOf" srcId="{0471B4DD-4380-4110-AB13-12EFA8E9108D}" destId="{596E2E65-6C53-4AF4-9180-5B6F353B1920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DA6733-1EDD-43E6-A7E1-933A54CDFF08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A69DF64-3F99-40AD-B64B-131716699240}">
      <dgm:prSet phldrT="[Text]"/>
      <dgm:spPr/>
      <dgm:t>
        <a:bodyPr/>
        <a:lstStyle/>
        <a:p>
          <a:r>
            <a:rPr lang="en-US" dirty="0"/>
            <a:t>Gudang</a:t>
          </a:r>
          <a:endParaRPr lang="en-ID" dirty="0"/>
        </a:p>
      </dgm:t>
    </dgm:pt>
    <dgm:pt modelId="{EB5CED6D-C7CA-48F1-B62D-4A0C05A998EE}" type="parTrans" cxnId="{26041683-F48A-4412-A642-0D24FA8ECAC1}">
      <dgm:prSet/>
      <dgm:spPr/>
      <dgm:t>
        <a:bodyPr/>
        <a:lstStyle/>
        <a:p>
          <a:endParaRPr lang="en-ID"/>
        </a:p>
      </dgm:t>
    </dgm:pt>
    <dgm:pt modelId="{82A383FB-F89D-4826-AE60-E11142F76B01}" type="sibTrans" cxnId="{26041683-F48A-4412-A642-0D24FA8ECAC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D"/>
        </a:p>
      </dgm:t>
    </dgm:pt>
    <dgm:pt modelId="{693F77EE-113A-4A0D-9BCC-EFF01AA8CCEF}">
      <dgm:prSet phldrT="[Text]"/>
      <dgm:spPr/>
      <dgm:t>
        <a:bodyPr/>
        <a:lstStyle/>
        <a:p>
          <a:r>
            <a:rPr lang="en-US" dirty="0"/>
            <a:t>DBMS</a:t>
          </a:r>
          <a:endParaRPr lang="en-ID" dirty="0"/>
        </a:p>
      </dgm:t>
    </dgm:pt>
    <dgm:pt modelId="{13499137-EE8F-453F-968E-1BCFB60411C8}" type="parTrans" cxnId="{F6D6674A-0CBD-4ECC-8474-DFB0E140D911}">
      <dgm:prSet/>
      <dgm:spPr/>
      <dgm:t>
        <a:bodyPr/>
        <a:lstStyle/>
        <a:p>
          <a:endParaRPr lang="en-ID"/>
        </a:p>
      </dgm:t>
    </dgm:pt>
    <dgm:pt modelId="{908F9E60-5BA0-4B7E-80FE-D4D6324CE75B}" type="sibTrans" cxnId="{F6D6674A-0CBD-4ECC-8474-DFB0E140D91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D"/>
        </a:p>
      </dgm:t>
    </dgm:pt>
    <dgm:pt modelId="{F587BE2F-839D-414B-B67C-8692A1402B55}">
      <dgm:prSet phldrT="[Text]"/>
      <dgm:spPr/>
      <dgm:t>
        <a:bodyPr/>
        <a:lstStyle/>
        <a:p>
          <a:r>
            <a:rPr lang="en-US" dirty="0"/>
            <a:t>PostgreSQL</a:t>
          </a:r>
          <a:endParaRPr lang="en-ID" dirty="0"/>
        </a:p>
      </dgm:t>
    </dgm:pt>
    <dgm:pt modelId="{20D940BA-0B47-4C48-A4BD-56E1C255B970}" type="parTrans" cxnId="{676DB3E8-6003-45CF-8BF0-F37E310FEAA9}">
      <dgm:prSet/>
      <dgm:spPr/>
      <dgm:t>
        <a:bodyPr/>
        <a:lstStyle/>
        <a:p>
          <a:endParaRPr lang="en-ID"/>
        </a:p>
      </dgm:t>
    </dgm:pt>
    <dgm:pt modelId="{47F7B202-D3A3-418F-8075-572A6432E03E}" type="sibTrans" cxnId="{676DB3E8-6003-45CF-8BF0-F37E310FEAA9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  <dgm:t>
        <a:bodyPr/>
        <a:lstStyle/>
        <a:p>
          <a:endParaRPr lang="en-ID"/>
        </a:p>
      </dgm:t>
    </dgm:pt>
    <dgm:pt modelId="{93EC4D3E-ADD2-43FC-BFA1-168564585DBA}" type="pres">
      <dgm:prSet presAssocID="{F9DA6733-1EDD-43E6-A7E1-933A54CDFF08}" presName="Name0" presStyleCnt="0">
        <dgm:presLayoutVars>
          <dgm:chMax val="8"/>
          <dgm:chPref val="8"/>
          <dgm:dir/>
        </dgm:presLayoutVars>
      </dgm:prSet>
      <dgm:spPr/>
    </dgm:pt>
    <dgm:pt modelId="{49C93E91-1599-4534-A267-A77DEE2E84C8}" type="pres">
      <dgm:prSet presAssocID="{7A69DF64-3F99-40AD-B64B-131716699240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8AD95EB-7428-4F29-BEF8-FB859EE649F3}" type="pres">
      <dgm:prSet presAssocID="{7A69DF64-3F99-40AD-B64B-131716699240}" presName="image_accent_1" presStyleCnt="0"/>
      <dgm:spPr/>
    </dgm:pt>
    <dgm:pt modelId="{D99A6B6C-BB8A-43D1-9054-85831EC864C5}" type="pres">
      <dgm:prSet presAssocID="{7A69DF64-3F99-40AD-B64B-131716699240}" presName="imageAccentRepeatNode" presStyleLbl="alignNode1" presStyleIdx="0" presStyleCnt="6"/>
      <dgm:spPr/>
    </dgm:pt>
    <dgm:pt modelId="{701C1258-28F8-4D00-86D6-75FD0FBE5424}" type="pres">
      <dgm:prSet presAssocID="{7A69DF64-3F99-40AD-B64B-131716699240}" presName="accent_1" presStyleLbl="alignNode1" presStyleIdx="1" presStyleCnt="6"/>
      <dgm:spPr/>
    </dgm:pt>
    <dgm:pt modelId="{0E9BB261-20D9-42C5-9D50-475A29EA4304}" type="pres">
      <dgm:prSet presAssocID="{82A383FB-F89D-4826-AE60-E11142F76B01}" presName="image_1" presStyleCnt="0"/>
      <dgm:spPr/>
    </dgm:pt>
    <dgm:pt modelId="{4718FBD1-6B1E-4AB0-9ADD-12E383A5EC2E}" type="pres">
      <dgm:prSet presAssocID="{82A383FB-F89D-4826-AE60-E11142F76B01}" presName="imageRepeatNode" presStyleLbl="fgImgPlace1" presStyleIdx="0" presStyleCnt="3"/>
      <dgm:spPr/>
    </dgm:pt>
    <dgm:pt modelId="{A081FE2F-A3E4-4661-8DFA-D29F52E098C5}" type="pres">
      <dgm:prSet presAssocID="{693F77EE-113A-4A0D-9BCC-EFF01AA8CCEF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F7DA5A-377A-4438-9370-2AC71EBC1603}" type="pres">
      <dgm:prSet presAssocID="{693F77EE-113A-4A0D-9BCC-EFF01AA8CCEF}" presName="image_accent_2" presStyleCnt="0"/>
      <dgm:spPr/>
    </dgm:pt>
    <dgm:pt modelId="{CF59C672-DDFF-4F0E-A51E-DBE6380423EA}" type="pres">
      <dgm:prSet presAssocID="{693F77EE-113A-4A0D-9BCC-EFF01AA8CCEF}" presName="imageAccentRepeatNode" presStyleLbl="alignNode1" presStyleIdx="2" presStyleCnt="6"/>
      <dgm:spPr/>
    </dgm:pt>
    <dgm:pt modelId="{4112D3A6-7A89-440A-AFE3-AA759643FBD8}" type="pres">
      <dgm:prSet presAssocID="{908F9E60-5BA0-4B7E-80FE-D4D6324CE75B}" presName="image_2" presStyleCnt="0"/>
      <dgm:spPr/>
    </dgm:pt>
    <dgm:pt modelId="{791A5ED2-70B7-4A12-A902-F429F5BF0A00}" type="pres">
      <dgm:prSet presAssocID="{908F9E60-5BA0-4B7E-80FE-D4D6324CE75B}" presName="imageRepeatNode" presStyleLbl="fgImgPlace1" presStyleIdx="1" presStyleCnt="3"/>
      <dgm:spPr/>
    </dgm:pt>
    <dgm:pt modelId="{569D7B1C-D83A-44FD-B6D4-E7B2335EBCE7}" type="pres">
      <dgm:prSet presAssocID="{F587BE2F-839D-414B-B67C-8692A1402B55}" presName="image_accent_3" presStyleCnt="0"/>
      <dgm:spPr/>
    </dgm:pt>
    <dgm:pt modelId="{C38BC4A4-EC19-408B-A0D6-17457D2707D2}" type="pres">
      <dgm:prSet presAssocID="{F587BE2F-839D-414B-B67C-8692A1402B55}" presName="imageAccentRepeatNode" presStyleLbl="alignNode1" presStyleIdx="3" presStyleCnt="6"/>
      <dgm:spPr/>
    </dgm:pt>
    <dgm:pt modelId="{0A471B35-44FF-485F-BA7B-52F3BEEFBF54}" type="pres">
      <dgm:prSet presAssocID="{F587BE2F-839D-414B-B67C-8692A1402B55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343B605-2161-4854-9202-4827CFE584B9}" type="pres">
      <dgm:prSet presAssocID="{F587BE2F-839D-414B-B67C-8692A1402B55}" presName="accent_2" presStyleLbl="alignNode1" presStyleIdx="4" presStyleCnt="6"/>
      <dgm:spPr/>
    </dgm:pt>
    <dgm:pt modelId="{524DA0B1-CC3B-456C-BE77-BEDAE3450F4D}" type="pres">
      <dgm:prSet presAssocID="{F587BE2F-839D-414B-B67C-8692A1402B55}" presName="accent_3" presStyleLbl="alignNode1" presStyleIdx="5" presStyleCnt="6"/>
      <dgm:spPr/>
    </dgm:pt>
    <dgm:pt modelId="{0471B4DD-4380-4110-AB13-12EFA8E9108D}" type="pres">
      <dgm:prSet presAssocID="{47F7B202-D3A3-418F-8075-572A6432E03E}" presName="image_3" presStyleCnt="0"/>
      <dgm:spPr/>
    </dgm:pt>
    <dgm:pt modelId="{596E2E65-6C53-4AF4-9180-5B6F353B1920}" type="pres">
      <dgm:prSet presAssocID="{47F7B202-D3A3-418F-8075-572A6432E03E}" presName="imageRepeatNode" presStyleLbl="fgImgPlace1" presStyleIdx="2" presStyleCnt="3"/>
      <dgm:spPr/>
    </dgm:pt>
  </dgm:ptLst>
  <dgm:cxnLst>
    <dgm:cxn modelId="{147A630E-0F17-4E9B-9C63-4265B48E63F1}" type="presOf" srcId="{F9DA6733-1EDD-43E6-A7E1-933A54CDFF08}" destId="{93EC4D3E-ADD2-43FC-BFA1-168564585DBA}" srcOrd="0" destOrd="0" presId="urn:microsoft.com/office/officeart/2008/layout/BubblePictureList"/>
    <dgm:cxn modelId="{9EA87F14-ACE3-437C-9D26-227E7660C2A0}" type="presOf" srcId="{693F77EE-113A-4A0D-9BCC-EFF01AA8CCEF}" destId="{A081FE2F-A3E4-4661-8DFA-D29F52E098C5}" srcOrd="0" destOrd="0" presId="urn:microsoft.com/office/officeart/2008/layout/BubblePictureList"/>
    <dgm:cxn modelId="{79012326-6E42-411F-9E6C-7980968BCA87}" type="presOf" srcId="{F587BE2F-839D-414B-B67C-8692A1402B55}" destId="{0A471B35-44FF-485F-BA7B-52F3BEEFBF54}" srcOrd="0" destOrd="0" presId="urn:microsoft.com/office/officeart/2008/layout/BubblePictureList"/>
    <dgm:cxn modelId="{9DE3CD27-7E7B-4DD1-8C6F-ADC3117752EC}" type="presOf" srcId="{47F7B202-D3A3-418F-8075-572A6432E03E}" destId="{596E2E65-6C53-4AF4-9180-5B6F353B1920}" srcOrd="0" destOrd="0" presId="urn:microsoft.com/office/officeart/2008/layout/BubblePictureList"/>
    <dgm:cxn modelId="{C5D8DD46-7243-4408-9A34-92AD31B6AF05}" type="presOf" srcId="{908F9E60-5BA0-4B7E-80FE-D4D6324CE75B}" destId="{791A5ED2-70B7-4A12-A902-F429F5BF0A00}" srcOrd="0" destOrd="0" presId="urn:microsoft.com/office/officeart/2008/layout/BubblePictureList"/>
    <dgm:cxn modelId="{F6D6674A-0CBD-4ECC-8474-DFB0E140D911}" srcId="{F9DA6733-1EDD-43E6-A7E1-933A54CDFF08}" destId="{693F77EE-113A-4A0D-9BCC-EFF01AA8CCEF}" srcOrd="1" destOrd="0" parTransId="{13499137-EE8F-453F-968E-1BCFB60411C8}" sibTransId="{908F9E60-5BA0-4B7E-80FE-D4D6324CE75B}"/>
    <dgm:cxn modelId="{A86B9D81-3C86-4178-9E6C-4676ECCBAC6F}" type="presOf" srcId="{82A383FB-F89D-4826-AE60-E11142F76B01}" destId="{4718FBD1-6B1E-4AB0-9ADD-12E383A5EC2E}" srcOrd="0" destOrd="0" presId="urn:microsoft.com/office/officeart/2008/layout/BubblePictureList"/>
    <dgm:cxn modelId="{26041683-F48A-4412-A642-0D24FA8ECAC1}" srcId="{F9DA6733-1EDD-43E6-A7E1-933A54CDFF08}" destId="{7A69DF64-3F99-40AD-B64B-131716699240}" srcOrd="0" destOrd="0" parTransId="{EB5CED6D-C7CA-48F1-B62D-4A0C05A998EE}" sibTransId="{82A383FB-F89D-4826-AE60-E11142F76B01}"/>
    <dgm:cxn modelId="{274A76D0-042A-454C-8E45-C6B1BE937135}" type="presOf" srcId="{7A69DF64-3F99-40AD-B64B-131716699240}" destId="{49C93E91-1599-4534-A267-A77DEE2E84C8}" srcOrd="0" destOrd="0" presId="urn:microsoft.com/office/officeart/2008/layout/BubblePictureList"/>
    <dgm:cxn modelId="{676DB3E8-6003-45CF-8BF0-F37E310FEAA9}" srcId="{F9DA6733-1EDD-43E6-A7E1-933A54CDFF08}" destId="{F587BE2F-839D-414B-B67C-8692A1402B55}" srcOrd="2" destOrd="0" parTransId="{20D940BA-0B47-4C48-A4BD-56E1C255B970}" sibTransId="{47F7B202-D3A3-418F-8075-572A6432E03E}"/>
    <dgm:cxn modelId="{0F190FA4-A4C5-44F5-A210-0BC80D7594F6}" type="presParOf" srcId="{93EC4D3E-ADD2-43FC-BFA1-168564585DBA}" destId="{49C93E91-1599-4534-A267-A77DEE2E84C8}" srcOrd="0" destOrd="0" presId="urn:microsoft.com/office/officeart/2008/layout/BubblePictureList"/>
    <dgm:cxn modelId="{5AA2D768-0C1F-4092-A0F1-FDC565CF0E78}" type="presParOf" srcId="{93EC4D3E-ADD2-43FC-BFA1-168564585DBA}" destId="{88AD95EB-7428-4F29-BEF8-FB859EE649F3}" srcOrd="1" destOrd="0" presId="urn:microsoft.com/office/officeart/2008/layout/BubblePictureList"/>
    <dgm:cxn modelId="{5B725F4B-8A71-4EE1-8314-E3309B947EB6}" type="presParOf" srcId="{88AD95EB-7428-4F29-BEF8-FB859EE649F3}" destId="{D99A6B6C-BB8A-43D1-9054-85831EC864C5}" srcOrd="0" destOrd="0" presId="urn:microsoft.com/office/officeart/2008/layout/BubblePictureList"/>
    <dgm:cxn modelId="{3762EDA4-6ACC-41B8-9EF7-589D353CA022}" type="presParOf" srcId="{93EC4D3E-ADD2-43FC-BFA1-168564585DBA}" destId="{701C1258-28F8-4D00-86D6-75FD0FBE5424}" srcOrd="2" destOrd="0" presId="urn:microsoft.com/office/officeart/2008/layout/BubblePictureList"/>
    <dgm:cxn modelId="{F78465EA-777A-4C64-A6D7-2FA2B7489FDE}" type="presParOf" srcId="{93EC4D3E-ADD2-43FC-BFA1-168564585DBA}" destId="{0E9BB261-20D9-42C5-9D50-475A29EA4304}" srcOrd="3" destOrd="0" presId="urn:microsoft.com/office/officeart/2008/layout/BubblePictureList"/>
    <dgm:cxn modelId="{8C2CC9B7-95FE-4B61-A4C1-8C60F15BF700}" type="presParOf" srcId="{0E9BB261-20D9-42C5-9D50-475A29EA4304}" destId="{4718FBD1-6B1E-4AB0-9ADD-12E383A5EC2E}" srcOrd="0" destOrd="0" presId="urn:microsoft.com/office/officeart/2008/layout/BubblePictureList"/>
    <dgm:cxn modelId="{25802CC6-5CF6-4832-9BF6-BA73BF394AF2}" type="presParOf" srcId="{93EC4D3E-ADD2-43FC-BFA1-168564585DBA}" destId="{A081FE2F-A3E4-4661-8DFA-D29F52E098C5}" srcOrd="4" destOrd="0" presId="urn:microsoft.com/office/officeart/2008/layout/BubblePictureList"/>
    <dgm:cxn modelId="{AF825D44-A3A6-419B-8BEC-A02C0D419E8D}" type="presParOf" srcId="{93EC4D3E-ADD2-43FC-BFA1-168564585DBA}" destId="{11F7DA5A-377A-4438-9370-2AC71EBC1603}" srcOrd="5" destOrd="0" presId="urn:microsoft.com/office/officeart/2008/layout/BubblePictureList"/>
    <dgm:cxn modelId="{96E63CFA-1F91-44EA-963D-4099D1A90B5E}" type="presParOf" srcId="{11F7DA5A-377A-4438-9370-2AC71EBC1603}" destId="{CF59C672-DDFF-4F0E-A51E-DBE6380423EA}" srcOrd="0" destOrd="0" presId="urn:microsoft.com/office/officeart/2008/layout/BubblePictureList"/>
    <dgm:cxn modelId="{D127F011-D30F-44D6-B5BE-06A13D2AA393}" type="presParOf" srcId="{93EC4D3E-ADD2-43FC-BFA1-168564585DBA}" destId="{4112D3A6-7A89-440A-AFE3-AA759643FBD8}" srcOrd="6" destOrd="0" presId="urn:microsoft.com/office/officeart/2008/layout/BubblePictureList"/>
    <dgm:cxn modelId="{D695D68D-9F35-4341-92A1-D8D41EE0D156}" type="presParOf" srcId="{4112D3A6-7A89-440A-AFE3-AA759643FBD8}" destId="{791A5ED2-70B7-4A12-A902-F429F5BF0A00}" srcOrd="0" destOrd="0" presId="urn:microsoft.com/office/officeart/2008/layout/BubblePictureList"/>
    <dgm:cxn modelId="{2D7C8035-3DFF-442F-996E-7E3270C216DF}" type="presParOf" srcId="{93EC4D3E-ADD2-43FC-BFA1-168564585DBA}" destId="{569D7B1C-D83A-44FD-B6D4-E7B2335EBCE7}" srcOrd="7" destOrd="0" presId="urn:microsoft.com/office/officeart/2008/layout/BubblePictureList"/>
    <dgm:cxn modelId="{2874C5F5-1A41-4878-8959-DEF9EC8678D1}" type="presParOf" srcId="{569D7B1C-D83A-44FD-B6D4-E7B2335EBCE7}" destId="{C38BC4A4-EC19-408B-A0D6-17457D2707D2}" srcOrd="0" destOrd="0" presId="urn:microsoft.com/office/officeart/2008/layout/BubblePictureList"/>
    <dgm:cxn modelId="{25468102-E94D-4E28-B9B0-1786B46B3EEB}" type="presParOf" srcId="{93EC4D3E-ADD2-43FC-BFA1-168564585DBA}" destId="{0A471B35-44FF-485F-BA7B-52F3BEEFBF54}" srcOrd="8" destOrd="0" presId="urn:microsoft.com/office/officeart/2008/layout/BubblePictureList"/>
    <dgm:cxn modelId="{D75E9029-D0B9-4751-8DB5-C157B4939EF0}" type="presParOf" srcId="{93EC4D3E-ADD2-43FC-BFA1-168564585DBA}" destId="{2343B605-2161-4854-9202-4827CFE584B9}" srcOrd="9" destOrd="0" presId="urn:microsoft.com/office/officeart/2008/layout/BubblePictureList"/>
    <dgm:cxn modelId="{304BFA59-4E10-4B48-B083-9DB44721319C}" type="presParOf" srcId="{93EC4D3E-ADD2-43FC-BFA1-168564585DBA}" destId="{524DA0B1-CC3B-456C-BE77-BEDAE3450F4D}" srcOrd="10" destOrd="0" presId="urn:microsoft.com/office/officeart/2008/layout/BubblePictureList"/>
    <dgm:cxn modelId="{3618680E-10F6-499D-9A86-4E47F05872C8}" type="presParOf" srcId="{93EC4D3E-ADD2-43FC-BFA1-168564585DBA}" destId="{0471B4DD-4380-4110-AB13-12EFA8E9108D}" srcOrd="11" destOrd="0" presId="urn:microsoft.com/office/officeart/2008/layout/BubblePictureList"/>
    <dgm:cxn modelId="{E8F31ABC-7C9B-482F-A863-32416210C261}" type="presParOf" srcId="{0471B4DD-4380-4110-AB13-12EFA8E9108D}" destId="{596E2E65-6C53-4AF4-9180-5B6F353B1920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DA6733-1EDD-43E6-A7E1-933A54CDFF08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A69DF64-3F99-40AD-B64B-131716699240}">
      <dgm:prSet phldrT="[Text]"/>
      <dgm:spPr/>
      <dgm:t>
        <a:bodyPr/>
        <a:lstStyle/>
        <a:p>
          <a:r>
            <a:rPr lang="en-US" dirty="0" err="1"/>
            <a:t>Pelayan</a:t>
          </a:r>
          <a:endParaRPr lang="en-ID" dirty="0"/>
        </a:p>
      </dgm:t>
    </dgm:pt>
    <dgm:pt modelId="{EB5CED6D-C7CA-48F1-B62D-4A0C05A998EE}" type="parTrans" cxnId="{26041683-F48A-4412-A642-0D24FA8ECAC1}">
      <dgm:prSet/>
      <dgm:spPr/>
      <dgm:t>
        <a:bodyPr/>
        <a:lstStyle/>
        <a:p>
          <a:endParaRPr lang="en-ID"/>
        </a:p>
      </dgm:t>
    </dgm:pt>
    <dgm:pt modelId="{82A383FB-F89D-4826-AE60-E11142F76B01}" type="sibTrans" cxnId="{26041683-F48A-4412-A642-0D24FA8ECAC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D"/>
        </a:p>
      </dgm:t>
    </dgm:pt>
    <dgm:pt modelId="{693F77EE-113A-4A0D-9BCC-EFF01AA8CCEF}">
      <dgm:prSet phldrT="[Text]"/>
      <dgm:spPr/>
      <dgm:t>
        <a:bodyPr/>
        <a:lstStyle/>
        <a:p>
          <a:r>
            <a:rPr lang="en-US" dirty="0"/>
            <a:t>REST API</a:t>
          </a:r>
          <a:endParaRPr lang="en-ID" dirty="0"/>
        </a:p>
      </dgm:t>
    </dgm:pt>
    <dgm:pt modelId="{13499137-EE8F-453F-968E-1BCFB60411C8}" type="parTrans" cxnId="{F6D6674A-0CBD-4ECC-8474-DFB0E140D911}">
      <dgm:prSet/>
      <dgm:spPr/>
      <dgm:t>
        <a:bodyPr/>
        <a:lstStyle/>
        <a:p>
          <a:endParaRPr lang="en-ID"/>
        </a:p>
      </dgm:t>
    </dgm:pt>
    <dgm:pt modelId="{908F9E60-5BA0-4B7E-80FE-D4D6324CE75B}" type="sibTrans" cxnId="{F6D6674A-0CBD-4ECC-8474-DFB0E140D91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D"/>
        </a:p>
      </dgm:t>
    </dgm:pt>
    <dgm:pt modelId="{F587BE2F-839D-414B-B67C-8692A1402B55}">
      <dgm:prSet phldrT="[Text]"/>
      <dgm:spPr/>
      <dgm:t>
        <a:bodyPr/>
        <a:lstStyle/>
        <a:p>
          <a:endParaRPr lang="en-ID" dirty="0"/>
        </a:p>
      </dgm:t>
    </dgm:pt>
    <dgm:pt modelId="{20D940BA-0B47-4C48-A4BD-56E1C255B970}" type="parTrans" cxnId="{676DB3E8-6003-45CF-8BF0-F37E310FEAA9}">
      <dgm:prSet/>
      <dgm:spPr/>
      <dgm:t>
        <a:bodyPr/>
        <a:lstStyle/>
        <a:p>
          <a:endParaRPr lang="en-ID"/>
        </a:p>
      </dgm:t>
    </dgm:pt>
    <dgm:pt modelId="{47F7B202-D3A3-418F-8075-572A6432E03E}" type="sibTrans" cxnId="{676DB3E8-6003-45CF-8BF0-F37E310FEAA9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D"/>
        </a:p>
      </dgm:t>
    </dgm:pt>
    <dgm:pt modelId="{93EC4D3E-ADD2-43FC-BFA1-168564585DBA}" type="pres">
      <dgm:prSet presAssocID="{F9DA6733-1EDD-43E6-A7E1-933A54CDFF08}" presName="Name0" presStyleCnt="0">
        <dgm:presLayoutVars>
          <dgm:chMax val="8"/>
          <dgm:chPref val="8"/>
          <dgm:dir/>
        </dgm:presLayoutVars>
      </dgm:prSet>
      <dgm:spPr/>
    </dgm:pt>
    <dgm:pt modelId="{49C93E91-1599-4534-A267-A77DEE2E84C8}" type="pres">
      <dgm:prSet presAssocID="{7A69DF64-3F99-40AD-B64B-131716699240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8AD95EB-7428-4F29-BEF8-FB859EE649F3}" type="pres">
      <dgm:prSet presAssocID="{7A69DF64-3F99-40AD-B64B-131716699240}" presName="image_accent_1" presStyleCnt="0"/>
      <dgm:spPr/>
    </dgm:pt>
    <dgm:pt modelId="{D99A6B6C-BB8A-43D1-9054-85831EC864C5}" type="pres">
      <dgm:prSet presAssocID="{7A69DF64-3F99-40AD-B64B-131716699240}" presName="imageAccentRepeatNode" presStyleLbl="alignNode1" presStyleIdx="0" presStyleCnt="6"/>
      <dgm:spPr/>
    </dgm:pt>
    <dgm:pt modelId="{701C1258-28F8-4D00-86D6-75FD0FBE5424}" type="pres">
      <dgm:prSet presAssocID="{7A69DF64-3F99-40AD-B64B-131716699240}" presName="accent_1" presStyleLbl="alignNode1" presStyleIdx="1" presStyleCnt="6"/>
      <dgm:spPr/>
    </dgm:pt>
    <dgm:pt modelId="{0E9BB261-20D9-42C5-9D50-475A29EA4304}" type="pres">
      <dgm:prSet presAssocID="{82A383FB-F89D-4826-AE60-E11142F76B01}" presName="image_1" presStyleCnt="0"/>
      <dgm:spPr/>
    </dgm:pt>
    <dgm:pt modelId="{4718FBD1-6B1E-4AB0-9ADD-12E383A5EC2E}" type="pres">
      <dgm:prSet presAssocID="{82A383FB-F89D-4826-AE60-E11142F76B01}" presName="imageRepeatNode" presStyleLbl="fgImgPlace1" presStyleIdx="0" presStyleCnt="3"/>
      <dgm:spPr/>
    </dgm:pt>
    <dgm:pt modelId="{A081FE2F-A3E4-4661-8DFA-D29F52E098C5}" type="pres">
      <dgm:prSet presAssocID="{693F77EE-113A-4A0D-9BCC-EFF01AA8CCEF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F7DA5A-377A-4438-9370-2AC71EBC1603}" type="pres">
      <dgm:prSet presAssocID="{693F77EE-113A-4A0D-9BCC-EFF01AA8CCEF}" presName="image_accent_2" presStyleCnt="0"/>
      <dgm:spPr/>
    </dgm:pt>
    <dgm:pt modelId="{CF59C672-DDFF-4F0E-A51E-DBE6380423EA}" type="pres">
      <dgm:prSet presAssocID="{693F77EE-113A-4A0D-9BCC-EFF01AA8CCEF}" presName="imageAccentRepeatNode" presStyleLbl="alignNode1" presStyleIdx="2" presStyleCnt="6"/>
      <dgm:spPr/>
    </dgm:pt>
    <dgm:pt modelId="{4112D3A6-7A89-440A-AFE3-AA759643FBD8}" type="pres">
      <dgm:prSet presAssocID="{908F9E60-5BA0-4B7E-80FE-D4D6324CE75B}" presName="image_2" presStyleCnt="0"/>
      <dgm:spPr/>
    </dgm:pt>
    <dgm:pt modelId="{791A5ED2-70B7-4A12-A902-F429F5BF0A00}" type="pres">
      <dgm:prSet presAssocID="{908F9E60-5BA0-4B7E-80FE-D4D6324CE75B}" presName="imageRepeatNode" presStyleLbl="fgImgPlace1" presStyleIdx="1" presStyleCnt="3"/>
      <dgm:spPr/>
    </dgm:pt>
    <dgm:pt modelId="{569D7B1C-D83A-44FD-B6D4-E7B2335EBCE7}" type="pres">
      <dgm:prSet presAssocID="{F587BE2F-839D-414B-B67C-8692A1402B55}" presName="image_accent_3" presStyleCnt="0"/>
      <dgm:spPr/>
    </dgm:pt>
    <dgm:pt modelId="{C38BC4A4-EC19-408B-A0D6-17457D2707D2}" type="pres">
      <dgm:prSet presAssocID="{F587BE2F-839D-414B-B67C-8692A1402B55}" presName="imageAccentRepeatNode" presStyleLbl="alignNode1" presStyleIdx="3" presStyleCnt="6"/>
      <dgm:spPr/>
    </dgm:pt>
    <dgm:pt modelId="{0A471B35-44FF-485F-BA7B-52F3BEEFBF54}" type="pres">
      <dgm:prSet presAssocID="{F587BE2F-839D-414B-B67C-8692A1402B55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343B605-2161-4854-9202-4827CFE584B9}" type="pres">
      <dgm:prSet presAssocID="{F587BE2F-839D-414B-B67C-8692A1402B55}" presName="accent_2" presStyleLbl="alignNode1" presStyleIdx="4" presStyleCnt="6"/>
      <dgm:spPr/>
    </dgm:pt>
    <dgm:pt modelId="{524DA0B1-CC3B-456C-BE77-BEDAE3450F4D}" type="pres">
      <dgm:prSet presAssocID="{F587BE2F-839D-414B-B67C-8692A1402B55}" presName="accent_3" presStyleLbl="alignNode1" presStyleIdx="5" presStyleCnt="6"/>
      <dgm:spPr/>
    </dgm:pt>
    <dgm:pt modelId="{0471B4DD-4380-4110-AB13-12EFA8E9108D}" type="pres">
      <dgm:prSet presAssocID="{47F7B202-D3A3-418F-8075-572A6432E03E}" presName="image_3" presStyleCnt="0"/>
      <dgm:spPr/>
    </dgm:pt>
    <dgm:pt modelId="{596E2E65-6C53-4AF4-9180-5B6F353B1920}" type="pres">
      <dgm:prSet presAssocID="{47F7B202-D3A3-418F-8075-572A6432E03E}" presName="imageRepeatNode" presStyleLbl="fgImgPlace1" presStyleIdx="2" presStyleCnt="3"/>
      <dgm:spPr/>
    </dgm:pt>
  </dgm:ptLst>
  <dgm:cxnLst>
    <dgm:cxn modelId="{147A630E-0F17-4E9B-9C63-4265B48E63F1}" type="presOf" srcId="{F9DA6733-1EDD-43E6-A7E1-933A54CDFF08}" destId="{93EC4D3E-ADD2-43FC-BFA1-168564585DBA}" srcOrd="0" destOrd="0" presId="urn:microsoft.com/office/officeart/2008/layout/BubblePictureList"/>
    <dgm:cxn modelId="{9EA87F14-ACE3-437C-9D26-227E7660C2A0}" type="presOf" srcId="{693F77EE-113A-4A0D-9BCC-EFF01AA8CCEF}" destId="{A081FE2F-A3E4-4661-8DFA-D29F52E098C5}" srcOrd="0" destOrd="0" presId="urn:microsoft.com/office/officeart/2008/layout/BubblePictureList"/>
    <dgm:cxn modelId="{79012326-6E42-411F-9E6C-7980968BCA87}" type="presOf" srcId="{F587BE2F-839D-414B-B67C-8692A1402B55}" destId="{0A471B35-44FF-485F-BA7B-52F3BEEFBF54}" srcOrd="0" destOrd="0" presId="urn:microsoft.com/office/officeart/2008/layout/BubblePictureList"/>
    <dgm:cxn modelId="{9DE3CD27-7E7B-4DD1-8C6F-ADC3117752EC}" type="presOf" srcId="{47F7B202-D3A3-418F-8075-572A6432E03E}" destId="{596E2E65-6C53-4AF4-9180-5B6F353B1920}" srcOrd="0" destOrd="0" presId="urn:microsoft.com/office/officeart/2008/layout/BubblePictureList"/>
    <dgm:cxn modelId="{C5D8DD46-7243-4408-9A34-92AD31B6AF05}" type="presOf" srcId="{908F9E60-5BA0-4B7E-80FE-D4D6324CE75B}" destId="{791A5ED2-70B7-4A12-A902-F429F5BF0A00}" srcOrd="0" destOrd="0" presId="urn:microsoft.com/office/officeart/2008/layout/BubblePictureList"/>
    <dgm:cxn modelId="{F6D6674A-0CBD-4ECC-8474-DFB0E140D911}" srcId="{F9DA6733-1EDD-43E6-A7E1-933A54CDFF08}" destId="{693F77EE-113A-4A0D-9BCC-EFF01AA8CCEF}" srcOrd="1" destOrd="0" parTransId="{13499137-EE8F-453F-968E-1BCFB60411C8}" sibTransId="{908F9E60-5BA0-4B7E-80FE-D4D6324CE75B}"/>
    <dgm:cxn modelId="{A86B9D81-3C86-4178-9E6C-4676ECCBAC6F}" type="presOf" srcId="{82A383FB-F89D-4826-AE60-E11142F76B01}" destId="{4718FBD1-6B1E-4AB0-9ADD-12E383A5EC2E}" srcOrd="0" destOrd="0" presId="urn:microsoft.com/office/officeart/2008/layout/BubblePictureList"/>
    <dgm:cxn modelId="{26041683-F48A-4412-A642-0D24FA8ECAC1}" srcId="{F9DA6733-1EDD-43E6-A7E1-933A54CDFF08}" destId="{7A69DF64-3F99-40AD-B64B-131716699240}" srcOrd="0" destOrd="0" parTransId="{EB5CED6D-C7CA-48F1-B62D-4A0C05A998EE}" sibTransId="{82A383FB-F89D-4826-AE60-E11142F76B01}"/>
    <dgm:cxn modelId="{274A76D0-042A-454C-8E45-C6B1BE937135}" type="presOf" srcId="{7A69DF64-3F99-40AD-B64B-131716699240}" destId="{49C93E91-1599-4534-A267-A77DEE2E84C8}" srcOrd="0" destOrd="0" presId="urn:microsoft.com/office/officeart/2008/layout/BubblePictureList"/>
    <dgm:cxn modelId="{676DB3E8-6003-45CF-8BF0-F37E310FEAA9}" srcId="{F9DA6733-1EDD-43E6-A7E1-933A54CDFF08}" destId="{F587BE2F-839D-414B-B67C-8692A1402B55}" srcOrd="2" destOrd="0" parTransId="{20D940BA-0B47-4C48-A4BD-56E1C255B970}" sibTransId="{47F7B202-D3A3-418F-8075-572A6432E03E}"/>
    <dgm:cxn modelId="{0F190FA4-A4C5-44F5-A210-0BC80D7594F6}" type="presParOf" srcId="{93EC4D3E-ADD2-43FC-BFA1-168564585DBA}" destId="{49C93E91-1599-4534-A267-A77DEE2E84C8}" srcOrd="0" destOrd="0" presId="urn:microsoft.com/office/officeart/2008/layout/BubblePictureList"/>
    <dgm:cxn modelId="{5AA2D768-0C1F-4092-A0F1-FDC565CF0E78}" type="presParOf" srcId="{93EC4D3E-ADD2-43FC-BFA1-168564585DBA}" destId="{88AD95EB-7428-4F29-BEF8-FB859EE649F3}" srcOrd="1" destOrd="0" presId="urn:microsoft.com/office/officeart/2008/layout/BubblePictureList"/>
    <dgm:cxn modelId="{5B725F4B-8A71-4EE1-8314-E3309B947EB6}" type="presParOf" srcId="{88AD95EB-7428-4F29-BEF8-FB859EE649F3}" destId="{D99A6B6C-BB8A-43D1-9054-85831EC864C5}" srcOrd="0" destOrd="0" presId="urn:microsoft.com/office/officeart/2008/layout/BubblePictureList"/>
    <dgm:cxn modelId="{3762EDA4-6ACC-41B8-9EF7-589D353CA022}" type="presParOf" srcId="{93EC4D3E-ADD2-43FC-BFA1-168564585DBA}" destId="{701C1258-28F8-4D00-86D6-75FD0FBE5424}" srcOrd="2" destOrd="0" presId="urn:microsoft.com/office/officeart/2008/layout/BubblePictureList"/>
    <dgm:cxn modelId="{F78465EA-777A-4C64-A6D7-2FA2B7489FDE}" type="presParOf" srcId="{93EC4D3E-ADD2-43FC-BFA1-168564585DBA}" destId="{0E9BB261-20D9-42C5-9D50-475A29EA4304}" srcOrd="3" destOrd="0" presId="urn:microsoft.com/office/officeart/2008/layout/BubblePictureList"/>
    <dgm:cxn modelId="{8C2CC9B7-95FE-4B61-A4C1-8C60F15BF700}" type="presParOf" srcId="{0E9BB261-20D9-42C5-9D50-475A29EA4304}" destId="{4718FBD1-6B1E-4AB0-9ADD-12E383A5EC2E}" srcOrd="0" destOrd="0" presId="urn:microsoft.com/office/officeart/2008/layout/BubblePictureList"/>
    <dgm:cxn modelId="{25802CC6-5CF6-4832-9BF6-BA73BF394AF2}" type="presParOf" srcId="{93EC4D3E-ADD2-43FC-BFA1-168564585DBA}" destId="{A081FE2F-A3E4-4661-8DFA-D29F52E098C5}" srcOrd="4" destOrd="0" presId="urn:microsoft.com/office/officeart/2008/layout/BubblePictureList"/>
    <dgm:cxn modelId="{AF825D44-A3A6-419B-8BEC-A02C0D419E8D}" type="presParOf" srcId="{93EC4D3E-ADD2-43FC-BFA1-168564585DBA}" destId="{11F7DA5A-377A-4438-9370-2AC71EBC1603}" srcOrd="5" destOrd="0" presId="urn:microsoft.com/office/officeart/2008/layout/BubblePictureList"/>
    <dgm:cxn modelId="{96E63CFA-1F91-44EA-963D-4099D1A90B5E}" type="presParOf" srcId="{11F7DA5A-377A-4438-9370-2AC71EBC1603}" destId="{CF59C672-DDFF-4F0E-A51E-DBE6380423EA}" srcOrd="0" destOrd="0" presId="urn:microsoft.com/office/officeart/2008/layout/BubblePictureList"/>
    <dgm:cxn modelId="{D127F011-D30F-44D6-B5BE-06A13D2AA393}" type="presParOf" srcId="{93EC4D3E-ADD2-43FC-BFA1-168564585DBA}" destId="{4112D3A6-7A89-440A-AFE3-AA759643FBD8}" srcOrd="6" destOrd="0" presId="urn:microsoft.com/office/officeart/2008/layout/BubblePictureList"/>
    <dgm:cxn modelId="{D695D68D-9F35-4341-92A1-D8D41EE0D156}" type="presParOf" srcId="{4112D3A6-7A89-440A-AFE3-AA759643FBD8}" destId="{791A5ED2-70B7-4A12-A902-F429F5BF0A00}" srcOrd="0" destOrd="0" presId="urn:microsoft.com/office/officeart/2008/layout/BubblePictureList"/>
    <dgm:cxn modelId="{2D7C8035-3DFF-442F-996E-7E3270C216DF}" type="presParOf" srcId="{93EC4D3E-ADD2-43FC-BFA1-168564585DBA}" destId="{569D7B1C-D83A-44FD-B6D4-E7B2335EBCE7}" srcOrd="7" destOrd="0" presId="urn:microsoft.com/office/officeart/2008/layout/BubblePictureList"/>
    <dgm:cxn modelId="{2874C5F5-1A41-4878-8959-DEF9EC8678D1}" type="presParOf" srcId="{569D7B1C-D83A-44FD-B6D4-E7B2335EBCE7}" destId="{C38BC4A4-EC19-408B-A0D6-17457D2707D2}" srcOrd="0" destOrd="0" presId="urn:microsoft.com/office/officeart/2008/layout/BubblePictureList"/>
    <dgm:cxn modelId="{25468102-E94D-4E28-B9B0-1786B46B3EEB}" type="presParOf" srcId="{93EC4D3E-ADD2-43FC-BFA1-168564585DBA}" destId="{0A471B35-44FF-485F-BA7B-52F3BEEFBF54}" srcOrd="8" destOrd="0" presId="urn:microsoft.com/office/officeart/2008/layout/BubblePictureList"/>
    <dgm:cxn modelId="{D75E9029-D0B9-4751-8DB5-C157B4939EF0}" type="presParOf" srcId="{93EC4D3E-ADD2-43FC-BFA1-168564585DBA}" destId="{2343B605-2161-4854-9202-4827CFE584B9}" srcOrd="9" destOrd="0" presId="urn:microsoft.com/office/officeart/2008/layout/BubblePictureList"/>
    <dgm:cxn modelId="{304BFA59-4E10-4B48-B083-9DB44721319C}" type="presParOf" srcId="{93EC4D3E-ADD2-43FC-BFA1-168564585DBA}" destId="{524DA0B1-CC3B-456C-BE77-BEDAE3450F4D}" srcOrd="10" destOrd="0" presId="urn:microsoft.com/office/officeart/2008/layout/BubblePictureList"/>
    <dgm:cxn modelId="{3618680E-10F6-499D-9A86-4E47F05872C8}" type="presParOf" srcId="{93EC4D3E-ADD2-43FC-BFA1-168564585DBA}" destId="{0471B4DD-4380-4110-AB13-12EFA8E9108D}" srcOrd="11" destOrd="0" presId="urn:microsoft.com/office/officeart/2008/layout/BubblePictureList"/>
    <dgm:cxn modelId="{E8F31ABC-7C9B-482F-A863-32416210C261}" type="presParOf" srcId="{0471B4DD-4380-4110-AB13-12EFA8E9108D}" destId="{596E2E65-6C53-4AF4-9180-5B6F353B1920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1F7FC-3A42-41D0-96DB-42E2CAF3BA90}">
      <dsp:nvSpPr>
        <dsp:cNvPr id="0" name=""/>
        <dsp:cNvSpPr/>
      </dsp:nvSpPr>
      <dsp:spPr>
        <a:xfrm>
          <a:off x="1924710" y="2452841"/>
          <a:ext cx="1945843" cy="1946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9E1EB-7C3E-46F7-B037-6F435314A633}">
      <dsp:nvSpPr>
        <dsp:cNvPr id="0" name=""/>
        <dsp:cNvSpPr/>
      </dsp:nvSpPr>
      <dsp:spPr>
        <a:xfrm>
          <a:off x="3165855" y="1019661"/>
          <a:ext cx="577900" cy="57753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C0D7F-6E2E-42E9-9F4C-C05E890EFDAF}">
      <dsp:nvSpPr>
        <dsp:cNvPr id="0" name=""/>
        <dsp:cNvSpPr/>
      </dsp:nvSpPr>
      <dsp:spPr>
        <a:xfrm>
          <a:off x="1999487" y="2527524"/>
          <a:ext cx="1797100" cy="17967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D6E94-E1F3-4209-B7F6-3B312D462C6F}">
      <dsp:nvSpPr>
        <dsp:cNvPr id="0" name=""/>
        <dsp:cNvSpPr/>
      </dsp:nvSpPr>
      <dsp:spPr>
        <a:xfrm>
          <a:off x="4011980" y="2820513"/>
          <a:ext cx="1018438" cy="1018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262B4-8824-41D7-A3E8-6D22FCBAFADF}">
      <dsp:nvSpPr>
        <dsp:cNvPr id="0" name=""/>
        <dsp:cNvSpPr/>
      </dsp:nvSpPr>
      <dsp:spPr>
        <a:xfrm>
          <a:off x="4072127" y="2880666"/>
          <a:ext cx="898144" cy="8982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793C9-CE7C-45B8-9BAD-6C57FAE7EAB9}">
      <dsp:nvSpPr>
        <dsp:cNvPr id="0" name=""/>
        <dsp:cNvSpPr/>
      </dsp:nvSpPr>
      <dsp:spPr>
        <a:xfrm>
          <a:off x="3613708" y="1383278"/>
          <a:ext cx="1305356" cy="1305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66917-FC3D-4C3F-827B-72AAAA646DDC}">
      <dsp:nvSpPr>
        <dsp:cNvPr id="0" name=""/>
        <dsp:cNvSpPr/>
      </dsp:nvSpPr>
      <dsp:spPr>
        <a:xfrm>
          <a:off x="4705299" y="1062578"/>
          <a:ext cx="427532" cy="42782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ABC8D-BB82-4ACA-BD94-F27828EF054A}">
      <dsp:nvSpPr>
        <dsp:cNvPr id="0" name=""/>
        <dsp:cNvSpPr/>
      </dsp:nvSpPr>
      <dsp:spPr>
        <a:xfrm>
          <a:off x="5133644" y="3843103"/>
          <a:ext cx="321056" cy="320699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68A30-03F0-4FD1-9DA8-71186C331F47}">
      <dsp:nvSpPr>
        <dsp:cNvPr id="0" name=""/>
        <dsp:cNvSpPr/>
      </dsp:nvSpPr>
      <dsp:spPr>
        <a:xfrm>
          <a:off x="3682796" y="1452217"/>
          <a:ext cx="1167993" cy="11679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DEF59-A5B4-4740-872D-4F6598754DB3}">
      <dsp:nvSpPr>
        <dsp:cNvPr id="0" name=""/>
        <dsp:cNvSpPr/>
      </dsp:nvSpPr>
      <dsp:spPr>
        <a:xfrm>
          <a:off x="0" y="1452217"/>
          <a:ext cx="2887878" cy="93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Mesin</a:t>
          </a:r>
          <a:endParaRPr lang="en-ID" sz="3600" kern="1200" dirty="0"/>
        </a:p>
      </dsp:txBody>
      <dsp:txXfrm>
        <a:off x="0" y="1452217"/>
        <a:ext cx="2887878" cy="937768"/>
      </dsp:txXfrm>
    </dsp:sp>
    <dsp:sp modelId="{A52E2BF0-39BE-4CB0-9307-78BA759A6F07}">
      <dsp:nvSpPr>
        <dsp:cNvPr id="0" name=""/>
        <dsp:cNvSpPr/>
      </dsp:nvSpPr>
      <dsp:spPr>
        <a:xfrm>
          <a:off x="5240121" y="2880666"/>
          <a:ext cx="2887878" cy="89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Javascript</a:t>
          </a:r>
          <a:r>
            <a:rPr lang="en-US" sz="3600" kern="1200" dirty="0"/>
            <a:t> V8</a:t>
          </a:r>
          <a:endParaRPr lang="en-ID" sz="3600" kern="1200" dirty="0"/>
        </a:p>
      </dsp:txBody>
      <dsp:txXfrm>
        <a:off x="5240121" y="2880666"/>
        <a:ext cx="2887878" cy="898229"/>
      </dsp:txXfrm>
    </dsp:sp>
    <dsp:sp modelId="{EC7FFB7C-FF82-4142-B112-87BD95B7AA11}">
      <dsp:nvSpPr>
        <dsp:cNvPr id="0" name=""/>
        <dsp:cNvSpPr/>
      </dsp:nvSpPr>
      <dsp:spPr>
        <a:xfrm>
          <a:off x="5133644" y="1452217"/>
          <a:ext cx="2887878" cy="11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Node JS</a:t>
          </a:r>
          <a:endParaRPr lang="en-ID" sz="3600" kern="1200" dirty="0"/>
        </a:p>
      </dsp:txBody>
      <dsp:txXfrm>
        <a:off x="5133644" y="1452217"/>
        <a:ext cx="2887878" cy="1167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A6B6C-BB8A-43D1-9054-85831EC864C5}">
      <dsp:nvSpPr>
        <dsp:cNvPr id="0" name=""/>
        <dsp:cNvSpPr/>
      </dsp:nvSpPr>
      <dsp:spPr>
        <a:xfrm>
          <a:off x="1924710" y="2452841"/>
          <a:ext cx="1945843" cy="1946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C1258-28F8-4D00-86D6-75FD0FBE5424}">
      <dsp:nvSpPr>
        <dsp:cNvPr id="0" name=""/>
        <dsp:cNvSpPr/>
      </dsp:nvSpPr>
      <dsp:spPr>
        <a:xfrm>
          <a:off x="3165855" y="1019661"/>
          <a:ext cx="577900" cy="57753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8FBD1-6B1E-4AB0-9ADD-12E383A5EC2E}">
      <dsp:nvSpPr>
        <dsp:cNvPr id="0" name=""/>
        <dsp:cNvSpPr/>
      </dsp:nvSpPr>
      <dsp:spPr>
        <a:xfrm>
          <a:off x="1999487" y="2527524"/>
          <a:ext cx="1797100" cy="17967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9C672-DDFF-4F0E-A51E-DBE6380423EA}">
      <dsp:nvSpPr>
        <dsp:cNvPr id="0" name=""/>
        <dsp:cNvSpPr/>
      </dsp:nvSpPr>
      <dsp:spPr>
        <a:xfrm>
          <a:off x="4011980" y="2820513"/>
          <a:ext cx="1018438" cy="1018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A5ED2-70B7-4A12-A902-F429F5BF0A00}">
      <dsp:nvSpPr>
        <dsp:cNvPr id="0" name=""/>
        <dsp:cNvSpPr/>
      </dsp:nvSpPr>
      <dsp:spPr>
        <a:xfrm>
          <a:off x="4072127" y="2880666"/>
          <a:ext cx="898144" cy="89822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BC4A4-EC19-408B-A0D6-17457D2707D2}">
      <dsp:nvSpPr>
        <dsp:cNvPr id="0" name=""/>
        <dsp:cNvSpPr/>
      </dsp:nvSpPr>
      <dsp:spPr>
        <a:xfrm>
          <a:off x="3613708" y="1383278"/>
          <a:ext cx="1305356" cy="1305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3B605-2161-4854-9202-4827CFE584B9}">
      <dsp:nvSpPr>
        <dsp:cNvPr id="0" name=""/>
        <dsp:cNvSpPr/>
      </dsp:nvSpPr>
      <dsp:spPr>
        <a:xfrm>
          <a:off x="4705299" y="1062578"/>
          <a:ext cx="427532" cy="42782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DA0B1-CC3B-456C-BE77-BEDAE3450F4D}">
      <dsp:nvSpPr>
        <dsp:cNvPr id="0" name=""/>
        <dsp:cNvSpPr/>
      </dsp:nvSpPr>
      <dsp:spPr>
        <a:xfrm>
          <a:off x="5133644" y="3843103"/>
          <a:ext cx="321056" cy="320699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E2E65-6C53-4AF4-9180-5B6F353B1920}">
      <dsp:nvSpPr>
        <dsp:cNvPr id="0" name=""/>
        <dsp:cNvSpPr/>
      </dsp:nvSpPr>
      <dsp:spPr>
        <a:xfrm>
          <a:off x="3682796" y="1452217"/>
          <a:ext cx="1167993" cy="11679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93E91-1599-4534-A267-A77DEE2E84C8}">
      <dsp:nvSpPr>
        <dsp:cNvPr id="0" name=""/>
        <dsp:cNvSpPr/>
      </dsp:nvSpPr>
      <dsp:spPr>
        <a:xfrm>
          <a:off x="0" y="1452217"/>
          <a:ext cx="2887878" cy="93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0" tIns="54610" rIns="54610" bIns="5461" numCol="1" spcCol="1270" anchor="b" anchorCtr="0">
          <a:noAutofit/>
        </a:bodyPr>
        <a:lstStyle/>
        <a:p>
          <a:pPr marL="0" lvl="0" indent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Jalan Tol</a:t>
          </a:r>
          <a:endParaRPr lang="en-ID" sz="4300" kern="1200" dirty="0"/>
        </a:p>
      </dsp:txBody>
      <dsp:txXfrm>
        <a:off x="0" y="1452217"/>
        <a:ext cx="2887878" cy="937768"/>
      </dsp:txXfrm>
    </dsp:sp>
    <dsp:sp modelId="{A081FE2F-A3E4-4661-8DFA-D29F52E098C5}">
      <dsp:nvSpPr>
        <dsp:cNvPr id="0" name=""/>
        <dsp:cNvSpPr/>
      </dsp:nvSpPr>
      <dsp:spPr>
        <a:xfrm>
          <a:off x="5240121" y="2880666"/>
          <a:ext cx="2887878" cy="89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Framework</a:t>
          </a:r>
          <a:endParaRPr lang="en-ID" sz="4300" kern="1200" dirty="0"/>
        </a:p>
      </dsp:txBody>
      <dsp:txXfrm>
        <a:off x="5240121" y="2880666"/>
        <a:ext cx="2887878" cy="898229"/>
      </dsp:txXfrm>
    </dsp:sp>
    <dsp:sp modelId="{0A471B35-44FF-485F-BA7B-52F3BEEFBF54}">
      <dsp:nvSpPr>
        <dsp:cNvPr id="0" name=""/>
        <dsp:cNvSpPr/>
      </dsp:nvSpPr>
      <dsp:spPr>
        <a:xfrm>
          <a:off x="5133644" y="1452217"/>
          <a:ext cx="2887878" cy="11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Express JS</a:t>
          </a:r>
          <a:endParaRPr lang="en-ID" sz="4300" kern="1200" dirty="0"/>
        </a:p>
      </dsp:txBody>
      <dsp:txXfrm>
        <a:off x="5133644" y="1452217"/>
        <a:ext cx="2887878" cy="1167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A6B6C-BB8A-43D1-9054-85831EC864C5}">
      <dsp:nvSpPr>
        <dsp:cNvPr id="0" name=""/>
        <dsp:cNvSpPr/>
      </dsp:nvSpPr>
      <dsp:spPr>
        <a:xfrm>
          <a:off x="1924710" y="2452841"/>
          <a:ext cx="1945843" cy="1946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C1258-28F8-4D00-86D6-75FD0FBE5424}">
      <dsp:nvSpPr>
        <dsp:cNvPr id="0" name=""/>
        <dsp:cNvSpPr/>
      </dsp:nvSpPr>
      <dsp:spPr>
        <a:xfrm>
          <a:off x="3165855" y="1019661"/>
          <a:ext cx="577900" cy="57753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8FBD1-6B1E-4AB0-9ADD-12E383A5EC2E}">
      <dsp:nvSpPr>
        <dsp:cNvPr id="0" name=""/>
        <dsp:cNvSpPr/>
      </dsp:nvSpPr>
      <dsp:spPr>
        <a:xfrm>
          <a:off x="1999487" y="2527524"/>
          <a:ext cx="1797100" cy="17967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9C672-DDFF-4F0E-A51E-DBE6380423EA}">
      <dsp:nvSpPr>
        <dsp:cNvPr id="0" name=""/>
        <dsp:cNvSpPr/>
      </dsp:nvSpPr>
      <dsp:spPr>
        <a:xfrm>
          <a:off x="4011980" y="2820513"/>
          <a:ext cx="1018438" cy="1018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A5ED2-70B7-4A12-A902-F429F5BF0A00}">
      <dsp:nvSpPr>
        <dsp:cNvPr id="0" name=""/>
        <dsp:cNvSpPr/>
      </dsp:nvSpPr>
      <dsp:spPr>
        <a:xfrm>
          <a:off x="4072127" y="2880666"/>
          <a:ext cx="898144" cy="89822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BC4A4-EC19-408B-A0D6-17457D2707D2}">
      <dsp:nvSpPr>
        <dsp:cNvPr id="0" name=""/>
        <dsp:cNvSpPr/>
      </dsp:nvSpPr>
      <dsp:spPr>
        <a:xfrm>
          <a:off x="3613708" y="1383278"/>
          <a:ext cx="1305356" cy="1305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3B605-2161-4854-9202-4827CFE584B9}">
      <dsp:nvSpPr>
        <dsp:cNvPr id="0" name=""/>
        <dsp:cNvSpPr/>
      </dsp:nvSpPr>
      <dsp:spPr>
        <a:xfrm>
          <a:off x="4705299" y="1062578"/>
          <a:ext cx="427532" cy="42782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DA0B1-CC3B-456C-BE77-BEDAE3450F4D}">
      <dsp:nvSpPr>
        <dsp:cNvPr id="0" name=""/>
        <dsp:cNvSpPr/>
      </dsp:nvSpPr>
      <dsp:spPr>
        <a:xfrm>
          <a:off x="5133644" y="3843103"/>
          <a:ext cx="321056" cy="320699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E2E65-6C53-4AF4-9180-5B6F353B1920}">
      <dsp:nvSpPr>
        <dsp:cNvPr id="0" name=""/>
        <dsp:cNvSpPr/>
      </dsp:nvSpPr>
      <dsp:spPr>
        <a:xfrm>
          <a:off x="3682796" y="1452217"/>
          <a:ext cx="1167993" cy="11679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93E91-1599-4534-A267-A77DEE2E84C8}">
      <dsp:nvSpPr>
        <dsp:cNvPr id="0" name=""/>
        <dsp:cNvSpPr/>
      </dsp:nvSpPr>
      <dsp:spPr>
        <a:xfrm>
          <a:off x="0" y="1452217"/>
          <a:ext cx="2887878" cy="93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" numCol="1" spcCol="1270" anchor="b" anchorCtr="0">
          <a:noAutofit/>
        </a:bodyPr>
        <a:lstStyle/>
        <a:p>
          <a:pPr marL="0" lvl="0" indent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Gudang</a:t>
          </a:r>
          <a:endParaRPr lang="en-ID" sz="4400" kern="1200" dirty="0"/>
        </a:p>
      </dsp:txBody>
      <dsp:txXfrm>
        <a:off x="0" y="1452217"/>
        <a:ext cx="2887878" cy="937768"/>
      </dsp:txXfrm>
    </dsp:sp>
    <dsp:sp modelId="{A081FE2F-A3E4-4661-8DFA-D29F52E098C5}">
      <dsp:nvSpPr>
        <dsp:cNvPr id="0" name=""/>
        <dsp:cNvSpPr/>
      </dsp:nvSpPr>
      <dsp:spPr>
        <a:xfrm>
          <a:off x="5240121" y="2880666"/>
          <a:ext cx="2887878" cy="89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DBMS</a:t>
          </a:r>
          <a:endParaRPr lang="en-ID" sz="4400" kern="1200" dirty="0"/>
        </a:p>
      </dsp:txBody>
      <dsp:txXfrm>
        <a:off x="5240121" y="2880666"/>
        <a:ext cx="2887878" cy="898229"/>
      </dsp:txXfrm>
    </dsp:sp>
    <dsp:sp modelId="{0A471B35-44FF-485F-BA7B-52F3BEEFBF54}">
      <dsp:nvSpPr>
        <dsp:cNvPr id="0" name=""/>
        <dsp:cNvSpPr/>
      </dsp:nvSpPr>
      <dsp:spPr>
        <a:xfrm>
          <a:off x="5133644" y="1452217"/>
          <a:ext cx="2887878" cy="11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PostgreSQL</a:t>
          </a:r>
          <a:endParaRPr lang="en-ID" sz="4400" kern="1200" dirty="0"/>
        </a:p>
      </dsp:txBody>
      <dsp:txXfrm>
        <a:off x="5133644" y="1452217"/>
        <a:ext cx="2887878" cy="1167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A6B6C-BB8A-43D1-9054-85831EC864C5}">
      <dsp:nvSpPr>
        <dsp:cNvPr id="0" name=""/>
        <dsp:cNvSpPr/>
      </dsp:nvSpPr>
      <dsp:spPr>
        <a:xfrm>
          <a:off x="1924710" y="2452841"/>
          <a:ext cx="1945843" cy="1946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C1258-28F8-4D00-86D6-75FD0FBE5424}">
      <dsp:nvSpPr>
        <dsp:cNvPr id="0" name=""/>
        <dsp:cNvSpPr/>
      </dsp:nvSpPr>
      <dsp:spPr>
        <a:xfrm>
          <a:off x="3165855" y="1019661"/>
          <a:ext cx="577900" cy="57753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8FBD1-6B1E-4AB0-9ADD-12E383A5EC2E}">
      <dsp:nvSpPr>
        <dsp:cNvPr id="0" name=""/>
        <dsp:cNvSpPr/>
      </dsp:nvSpPr>
      <dsp:spPr>
        <a:xfrm>
          <a:off x="1999487" y="2527524"/>
          <a:ext cx="1797100" cy="17967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9C672-DDFF-4F0E-A51E-DBE6380423EA}">
      <dsp:nvSpPr>
        <dsp:cNvPr id="0" name=""/>
        <dsp:cNvSpPr/>
      </dsp:nvSpPr>
      <dsp:spPr>
        <a:xfrm>
          <a:off x="4011980" y="2820513"/>
          <a:ext cx="1018438" cy="1018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A5ED2-70B7-4A12-A902-F429F5BF0A00}">
      <dsp:nvSpPr>
        <dsp:cNvPr id="0" name=""/>
        <dsp:cNvSpPr/>
      </dsp:nvSpPr>
      <dsp:spPr>
        <a:xfrm>
          <a:off x="4072127" y="2880666"/>
          <a:ext cx="898144" cy="89822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BC4A4-EC19-408B-A0D6-17457D2707D2}">
      <dsp:nvSpPr>
        <dsp:cNvPr id="0" name=""/>
        <dsp:cNvSpPr/>
      </dsp:nvSpPr>
      <dsp:spPr>
        <a:xfrm>
          <a:off x="3613708" y="1383278"/>
          <a:ext cx="1305356" cy="1305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3B605-2161-4854-9202-4827CFE584B9}">
      <dsp:nvSpPr>
        <dsp:cNvPr id="0" name=""/>
        <dsp:cNvSpPr/>
      </dsp:nvSpPr>
      <dsp:spPr>
        <a:xfrm>
          <a:off x="4705299" y="1062578"/>
          <a:ext cx="427532" cy="42782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DA0B1-CC3B-456C-BE77-BEDAE3450F4D}">
      <dsp:nvSpPr>
        <dsp:cNvPr id="0" name=""/>
        <dsp:cNvSpPr/>
      </dsp:nvSpPr>
      <dsp:spPr>
        <a:xfrm>
          <a:off x="5133644" y="3843103"/>
          <a:ext cx="321056" cy="320699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E2E65-6C53-4AF4-9180-5B6F353B1920}">
      <dsp:nvSpPr>
        <dsp:cNvPr id="0" name=""/>
        <dsp:cNvSpPr/>
      </dsp:nvSpPr>
      <dsp:spPr>
        <a:xfrm>
          <a:off x="3682796" y="1452217"/>
          <a:ext cx="1167993" cy="11679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93E91-1599-4534-A267-A77DEE2E84C8}">
      <dsp:nvSpPr>
        <dsp:cNvPr id="0" name=""/>
        <dsp:cNvSpPr/>
      </dsp:nvSpPr>
      <dsp:spPr>
        <a:xfrm>
          <a:off x="0" y="1452217"/>
          <a:ext cx="2887878" cy="93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" numCol="1" spcCol="1270" anchor="b" anchorCtr="0">
          <a:noAutofit/>
        </a:bodyPr>
        <a:lstStyle/>
        <a:p>
          <a:pPr marL="0" lvl="0" indent="0" algn="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 err="1"/>
            <a:t>Pelayan</a:t>
          </a:r>
          <a:endParaRPr lang="en-ID" sz="5600" kern="1200" dirty="0"/>
        </a:p>
      </dsp:txBody>
      <dsp:txXfrm>
        <a:off x="0" y="1452217"/>
        <a:ext cx="2887878" cy="937768"/>
      </dsp:txXfrm>
    </dsp:sp>
    <dsp:sp modelId="{A081FE2F-A3E4-4661-8DFA-D29F52E098C5}">
      <dsp:nvSpPr>
        <dsp:cNvPr id="0" name=""/>
        <dsp:cNvSpPr/>
      </dsp:nvSpPr>
      <dsp:spPr>
        <a:xfrm>
          <a:off x="5240121" y="2880666"/>
          <a:ext cx="2887878" cy="89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REST API</a:t>
          </a:r>
          <a:endParaRPr lang="en-ID" sz="5600" kern="1200" dirty="0"/>
        </a:p>
      </dsp:txBody>
      <dsp:txXfrm>
        <a:off x="5240121" y="2880666"/>
        <a:ext cx="2887878" cy="898229"/>
      </dsp:txXfrm>
    </dsp:sp>
    <dsp:sp modelId="{0A471B35-44FF-485F-BA7B-52F3BEEFBF54}">
      <dsp:nvSpPr>
        <dsp:cNvPr id="0" name=""/>
        <dsp:cNvSpPr/>
      </dsp:nvSpPr>
      <dsp:spPr>
        <a:xfrm>
          <a:off x="5133644" y="1452217"/>
          <a:ext cx="2887878" cy="11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600" kern="1200" dirty="0"/>
        </a:p>
      </dsp:txBody>
      <dsp:txXfrm>
        <a:off x="5133644" y="1452217"/>
        <a:ext cx="2887878" cy="1167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53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50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244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0872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4578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523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744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21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832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65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914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311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031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500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076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949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5853-CBDD-4B4A-B1DC-FA6307690924}" type="datetimeFigureOut">
              <a:rPr lang="en-ID" smtClean="0"/>
              <a:t>21/07/2023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1BF134-0609-4FDE-901F-DB1EE544D7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288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DD60-C161-437A-94E8-2D5FDF6DE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Node JS, Express JS, </a:t>
            </a:r>
            <a:r>
              <a:rPr lang="en-US" sz="3600" dirty="0" err="1"/>
              <a:t>Postgresql</a:t>
            </a:r>
            <a:r>
              <a:rPr lang="en-US" sz="3600" dirty="0"/>
              <a:t> dan REST API?</a:t>
            </a:r>
            <a:endParaRPr lang="en-ID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93831-51DA-441B-BAAC-5A52AC2A1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</a:t>
            </a:r>
            <a:r>
              <a:rPr lang="en-US" dirty="0" err="1"/>
              <a:t>Langgeng</a:t>
            </a:r>
            <a:r>
              <a:rPr lang="en-US" dirty="0"/>
              <a:t> </a:t>
            </a:r>
            <a:r>
              <a:rPr lang="en-US" dirty="0" err="1"/>
              <a:t>Kanugrahan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351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829647-3EA2-404A-98D7-32784BCE1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3724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67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A868A3C-4931-482F-ADFF-01883604F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9168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3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A868A3C-4931-482F-ADFF-01883604F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7843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37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A868A3C-4931-482F-ADFF-01883604F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2505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2167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32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Apa itu Node JS, Express JS, Postgresql dan REST API?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itu Node JS, Express JS, Postgresql dan REST API?</dc:title>
  <dc:creator>Asus</dc:creator>
  <cp:lastModifiedBy>Asus</cp:lastModifiedBy>
  <cp:revision>1</cp:revision>
  <dcterms:created xsi:type="dcterms:W3CDTF">2023-07-20T22:58:16Z</dcterms:created>
  <dcterms:modified xsi:type="dcterms:W3CDTF">2023-07-21T01:30:09Z</dcterms:modified>
</cp:coreProperties>
</file>