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66_E15ABACA.xml" ContentType="application/vnd.ms-powerpoint.comments+xml"/>
  <Override PartName="/ppt/comments/modernComment_16F_34587A09.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5"/>
  </p:notesMasterIdLst>
  <p:sldIdLst>
    <p:sldId id="257" r:id="rId2"/>
    <p:sldId id="358" r:id="rId3"/>
    <p:sldId id="36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93E1876F-F180-4AED-9E72-F13FBAB4E096}">
          <p14:sldIdLst>
            <p14:sldId id="257"/>
            <p14:sldId id="358"/>
            <p14:sldId id="367"/>
          </p14:sldIdLst>
        </p14:section>
      </p14:sectionLst>
    </p:ext>
    <p:ext uri="{EFAFB233-063F-42B5-8137-9DF3F51BA10A}">
      <p15:sldGuideLst xmlns:p15="http://schemas.microsoft.com/office/powerpoint/2012/main">
        <p15:guide id="1" pos="3840" userDrawn="1">
          <p15:clr>
            <a:srgbClr val="A4A3A4"/>
          </p15:clr>
        </p15:guide>
        <p15:guide id="2" orient="horz" pos="329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21CC7B-899F-FDE0-4A15-E5F325CA9808}" name="Laura Marbacher" initials="LM" userId="0729c16eb7534274"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aura Marbacher" initials="LM" lastIdx="15" clrIdx="0">
    <p:extLst>
      <p:ext uri="{19B8F6BF-5375-455C-9EA6-DF929625EA0E}">
        <p15:presenceInfo xmlns:p15="http://schemas.microsoft.com/office/powerpoint/2012/main" userId="0729c16eb7534274" providerId="Windows Live"/>
      </p:ext>
    </p:extLst>
  </p:cmAuthor>
  <p:cmAuthor id="2" name="J J" initials="JJ" lastIdx="3" clrIdx="1">
    <p:extLst>
      <p:ext uri="{19B8F6BF-5375-455C-9EA6-DF929625EA0E}">
        <p15:presenceInfo xmlns:p15="http://schemas.microsoft.com/office/powerpoint/2012/main" userId="4275b6d90b07c3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CE2"/>
    <a:srgbClr val="0DB393"/>
    <a:srgbClr val="EC46B1"/>
    <a:srgbClr val="D581C7"/>
    <a:srgbClr val="CA62B9"/>
    <a:srgbClr val="6F43B7"/>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A76625-9B24-4135-A2B5-485E750ED350}" v="816" dt="2021-06-17T12:35:45.885"/>
    <p1510:client id="{FB743EF0-4704-41BF-B09F-ADD45E92E089}" v="47" dt="2021-06-18T09:31:52.45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04" autoAdjust="0"/>
    <p:restoredTop sz="93294" autoAdjust="0"/>
  </p:normalViewPr>
  <p:slideViewPr>
    <p:cSldViewPr snapToGrid="0">
      <p:cViewPr varScale="1">
        <p:scale>
          <a:sx n="63" d="100"/>
          <a:sy n="63" d="100"/>
        </p:scale>
        <p:origin x="1048" y="64"/>
      </p:cViewPr>
      <p:guideLst>
        <p:guide pos="3840"/>
        <p:guide orient="horz" pos="32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Marbacher" userId="0729c16eb7534274" providerId="LiveId" clId="{FB743EF0-4704-41BF-B09F-ADD45E92E089}"/>
    <pc:docChg chg="undo custSel modSld">
      <pc:chgData name="Laura Marbacher" userId="0729c16eb7534274" providerId="LiveId" clId="{FB743EF0-4704-41BF-B09F-ADD45E92E089}" dt="2021-06-18T09:31:52.450" v="102" actId="207"/>
      <pc:docMkLst>
        <pc:docMk/>
      </pc:docMkLst>
      <pc:sldChg chg="modSp">
        <pc:chgData name="Laura Marbacher" userId="0729c16eb7534274" providerId="LiveId" clId="{FB743EF0-4704-41BF-B09F-ADD45E92E089}" dt="2021-06-18T09:31:52.450" v="102" actId="207"/>
        <pc:sldMkLst>
          <pc:docMk/>
          <pc:sldMk cId="1090630481" sldId="361"/>
        </pc:sldMkLst>
        <pc:spChg chg="mod">
          <ac:chgData name="Laura Marbacher" userId="0729c16eb7534274" providerId="LiveId" clId="{FB743EF0-4704-41BF-B09F-ADD45E92E089}" dt="2021-06-18T09:31:52.450" v="102" actId="207"/>
          <ac:spMkLst>
            <pc:docMk/>
            <pc:sldMk cId="1090630481" sldId="361"/>
            <ac:spMk id="6" creationId="{B76F42C3-F773-43AB-9EF8-3E62E124ADB8}"/>
          </ac:spMkLst>
        </pc:spChg>
      </pc:sldChg>
      <pc:sldChg chg="addSp delSp modSp mod delAnim modAnim">
        <pc:chgData name="Laura Marbacher" userId="0729c16eb7534274" providerId="LiveId" clId="{FB743EF0-4704-41BF-B09F-ADD45E92E089}" dt="2021-06-18T09:20:50.758" v="87" actId="1076"/>
        <pc:sldMkLst>
          <pc:docMk/>
          <pc:sldMk cId="4208512088" sldId="362"/>
        </pc:sldMkLst>
        <pc:spChg chg="add del mod">
          <ac:chgData name="Laura Marbacher" userId="0729c16eb7534274" providerId="LiveId" clId="{FB743EF0-4704-41BF-B09F-ADD45E92E089}" dt="2021-06-18T09:05:59.501" v="38" actId="478"/>
          <ac:spMkLst>
            <pc:docMk/>
            <pc:sldMk cId="4208512088" sldId="362"/>
            <ac:spMk id="18" creationId="{46BCE661-B6EA-4DE1-A7AF-9BFE0ED4235D}"/>
          </ac:spMkLst>
        </pc:spChg>
        <pc:spChg chg="del">
          <ac:chgData name="Laura Marbacher" userId="0729c16eb7534274" providerId="LiveId" clId="{FB743EF0-4704-41BF-B09F-ADD45E92E089}" dt="2021-06-18T08:59:23.523" v="11" actId="478"/>
          <ac:spMkLst>
            <pc:docMk/>
            <pc:sldMk cId="4208512088" sldId="362"/>
            <ac:spMk id="20" creationId="{D5939ACA-F3B5-42FB-9466-17479D11F644}"/>
          </ac:spMkLst>
        </pc:spChg>
        <pc:spChg chg="add del mod">
          <ac:chgData name="Laura Marbacher" userId="0729c16eb7534274" providerId="LiveId" clId="{FB743EF0-4704-41BF-B09F-ADD45E92E089}" dt="2021-06-18T09:05:56.473" v="37" actId="478"/>
          <ac:spMkLst>
            <pc:docMk/>
            <pc:sldMk cId="4208512088" sldId="362"/>
            <ac:spMk id="27" creationId="{41E5104D-97F6-42D5-8823-6E62A4BF4325}"/>
          </ac:spMkLst>
        </pc:spChg>
        <pc:spChg chg="del">
          <ac:chgData name="Laura Marbacher" userId="0729c16eb7534274" providerId="LiveId" clId="{FB743EF0-4704-41BF-B09F-ADD45E92E089}" dt="2021-06-18T08:59:28.477" v="13" actId="478"/>
          <ac:spMkLst>
            <pc:docMk/>
            <pc:sldMk cId="4208512088" sldId="362"/>
            <ac:spMk id="28" creationId="{69F4337E-0AD0-4278-A4A8-59D4F205A2AD}"/>
          </ac:spMkLst>
        </pc:spChg>
        <pc:spChg chg="del">
          <ac:chgData name="Laura Marbacher" userId="0729c16eb7534274" providerId="LiveId" clId="{FB743EF0-4704-41BF-B09F-ADD45E92E089}" dt="2021-06-18T08:59:25.722" v="12" actId="478"/>
          <ac:spMkLst>
            <pc:docMk/>
            <pc:sldMk cId="4208512088" sldId="362"/>
            <ac:spMk id="30" creationId="{E0D35411-2696-4D41-8F05-890F9C761546}"/>
          </ac:spMkLst>
        </pc:spChg>
        <pc:picChg chg="add mod">
          <ac:chgData name="Laura Marbacher" userId="0729c16eb7534274" providerId="LiveId" clId="{FB743EF0-4704-41BF-B09F-ADD45E92E089}" dt="2021-06-18T09:20:41.932" v="86" actId="1076"/>
          <ac:picMkLst>
            <pc:docMk/>
            <pc:sldMk cId="4208512088" sldId="362"/>
            <ac:picMk id="8" creationId="{C338DAAD-07B7-45C9-80B3-1570EB49A98E}"/>
          </ac:picMkLst>
        </pc:picChg>
        <pc:picChg chg="mod">
          <ac:chgData name="Laura Marbacher" userId="0729c16eb7534274" providerId="LiveId" clId="{FB743EF0-4704-41BF-B09F-ADD45E92E089}" dt="2021-06-18T09:20:33.444" v="85" actId="1076"/>
          <ac:picMkLst>
            <pc:docMk/>
            <pc:sldMk cId="4208512088" sldId="362"/>
            <ac:picMk id="10" creationId="{A067D27E-1B4C-44A5-B97A-98E46A8D664B}"/>
          </ac:picMkLst>
        </pc:picChg>
        <pc:picChg chg="add del mod">
          <ac:chgData name="Laura Marbacher" userId="0729c16eb7534274" providerId="LiveId" clId="{FB743EF0-4704-41BF-B09F-ADD45E92E089}" dt="2021-06-18T08:59:00.754" v="8" actId="478"/>
          <ac:picMkLst>
            <pc:docMk/>
            <pc:sldMk cId="4208512088" sldId="362"/>
            <ac:picMk id="16" creationId="{FF2FEC06-3EE6-4388-82A6-0F5927B84407}"/>
          </ac:picMkLst>
        </pc:picChg>
        <pc:picChg chg="add del mod ord">
          <ac:chgData name="Laura Marbacher" userId="0729c16eb7534274" providerId="LiveId" clId="{FB743EF0-4704-41BF-B09F-ADD45E92E089}" dt="2021-06-18T09:20:27.919" v="84" actId="478"/>
          <ac:picMkLst>
            <pc:docMk/>
            <pc:sldMk cId="4208512088" sldId="362"/>
            <ac:picMk id="26" creationId="{11458D63-0E92-40CB-AEA2-AF6FAAA535EB}"/>
          </ac:picMkLst>
        </pc:picChg>
        <pc:picChg chg="add del mod">
          <ac:chgData name="Laura Marbacher" userId="0729c16eb7534274" providerId="LiveId" clId="{FB743EF0-4704-41BF-B09F-ADD45E92E089}" dt="2021-06-18T09:08:25.559" v="44" actId="478"/>
          <ac:picMkLst>
            <pc:docMk/>
            <pc:sldMk cId="4208512088" sldId="362"/>
            <ac:picMk id="31" creationId="{48D01B45-356C-44FC-A824-72CE40111CD5}"/>
          </ac:picMkLst>
        </pc:picChg>
        <pc:picChg chg="add mod">
          <ac:chgData name="Laura Marbacher" userId="0729c16eb7534274" providerId="LiveId" clId="{FB743EF0-4704-41BF-B09F-ADD45E92E089}" dt="2021-06-18T09:20:50.758" v="87" actId="1076"/>
          <ac:picMkLst>
            <pc:docMk/>
            <pc:sldMk cId="4208512088" sldId="362"/>
            <ac:picMk id="32" creationId="{ED385A9F-ED18-4731-886B-A5D6857A1BF3}"/>
          </ac:picMkLst>
        </pc:picChg>
        <pc:picChg chg="add del mod">
          <ac:chgData name="Laura Marbacher" userId="0729c16eb7534274" providerId="LiveId" clId="{FB743EF0-4704-41BF-B09F-ADD45E92E089}" dt="2021-06-18T09:16:32.837" v="75" actId="478"/>
          <ac:picMkLst>
            <pc:docMk/>
            <pc:sldMk cId="4208512088" sldId="362"/>
            <ac:picMk id="33" creationId="{4F17C7F7-5F30-4635-84E4-47291F32BE82}"/>
          </ac:picMkLst>
        </pc:picChg>
        <pc:cxnChg chg="del">
          <ac:chgData name="Laura Marbacher" userId="0729c16eb7534274" providerId="LiveId" clId="{FB743EF0-4704-41BF-B09F-ADD45E92E089}" dt="2021-06-18T08:59:14.733" v="10" actId="478"/>
          <ac:cxnSpMkLst>
            <pc:docMk/>
            <pc:sldMk cId="4208512088" sldId="362"/>
            <ac:cxnSpMk id="3" creationId="{1B77ECC5-29B1-4060-995F-708F015230B1}"/>
          </ac:cxnSpMkLst>
        </pc:cxnChg>
      </pc:sldChg>
    </pc:docChg>
  </pc:docChgLst>
  <pc:docChgLst>
    <pc:chgData name="Laura Marbacher" userId="0729c16eb7534274" providerId="LiveId" clId="{51A76625-9B24-4135-A2B5-485E750ED350}"/>
    <pc:docChg chg="undo redo custSel addSld delSld modSld modSection">
      <pc:chgData name="Laura Marbacher" userId="0729c16eb7534274" providerId="LiveId" clId="{51A76625-9B24-4135-A2B5-485E750ED350}" dt="2021-06-17T12:39:58.852" v="3035" actId="478"/>
      <pc:docMkLst>
        <pc:docMk/>
      </pc:docMkLst>
      <pc:sldChg chg="modSp mod">
        <pc:chgData name="Laura Marbacher" userId="0729c16eb7534274" providerId="LiveId" clId="{51A76625-9B24-4135-A2B5-485E750ED350}" dt="2021-06-16T09:59:37.390" v="2061" actId="20577"/>
        <pc:sldMkLst>
          <pc:docMk/>
          <pc:sldMk cId="1140708967" sldId="257"/>
        </pc:sldMkLst>
        <pc:spChg chg="mod">
          <ac:chgData name="Laura Marbacher" userId="0729c16eb7534274" providerId="LiveId" clId="{51A76625-9B24-4135-A2B5-485E750ED350}" dt="2021-06-15T15:02:58.341" v="1082" actId="1076"/>
          <ac:spMkLst>
            <pc:docMk/>
            <pc:sldMk cId="1140708967" sldId="257"/>
            <ac:spMk id="2" creationId="{CEEB7FCD-62A7-47EF-856E-9EE5C7F3F99C}"/>
          </ac:spMkLst>
        </pc:spChg>
        <pc:spChg chg="mod">
          <ac:chgData name="Laura Marbacher" userId="0729c16eb7534274" providerId="LiveId" clId="{51A76625-9B24-4135-A2B5-485E750ED350}" dt="2021-06-16T09:59:37.390" v="2061" actId="20577"/>
          <ac:spMkLst>
            <pc:docMk/>
            <pc:sldMk cId="1140708967" sldId="257"/>
            <ac:spMk id="7" creationId="{400AF75C-B03B-4D6D-806B-08318ADEBBDC}"/>
          </ac:spMkLst>
        </pc:spChg>
      </pc:sldChg>
      <pc:sldChg chg="delSp modSp mod modAnim">
        <pc:chgData name="Laura Marbacher" userId="0729c16eb7534274" providerId="LiveId" clId="{51A76625-9B24-4135-A2B5-485E750ED350}" dt="2021-06-16T14:25:17.393" v="2597"/>
        <pc:sldMkLst>
          <pc:docMk/>
          <pc:sldMk cId="1874861159" sldId="263"/>
        </pc:sldMkLst>
        <pc:spChg chg="mod">
          <ac:chgData name="Laura Marbacher" userId="0729c16eb7534274" providerId="LiveId" clId="{51A76625-9B24-4135-A2B5-485E750ED350}" dt="2021-06-16T09:09:57.569" v="1535" actId="20577"/>
          <ac:spMkLst>
            <pc:docMk/>
            <pc:sldMk cId="1874861159" sldId="263"/>
            <ac:spMk id="2" creationId="{545D5DD5-D35B-4C01-879C-F3D592F0205E}"/>
          </ac:spMkLst>
        </pc:spChg>
        <pc:spChg chg="del mod">
          <ac:chgData name="Laura Marbacher" userId="0729c16eb7534274" providerId="LiveId" clId="{51A76625-9B24-4135-A2B5-485E750ED350}" dt="2021-06-16T07:38:33.495" v="1241" actId="478"/>
          <ac:spMkLst>
            <pc:docMk/>
            <pc:sldMk cId="1874861159" sldId="263"/>
            <ac:spMk id="4" creationId="{E6E7FCC4-8B28-4983-8D12-1A76461908F5}"/>
          </ac:spMkLst>
        </pc:spChg>
        <pc:spChg chg="del mod">
          <ac:chgData name="Laura Marbacher" userId="0729c16eb7534274" providerId="LiveId" clId="{51A76625-9B24-4135-A2B5-485E750ED350}" dt="2021-06-16T07:40:18.587" v="1244" actId="478"/>
          <ac:spMkLst>
            <pc:docMk/>
            <pc:sldMk cId="1874861159" sldId="263"/>
            <ac:spMk id="5" creationId="{2DD82ED3-0B18-4A5A-9346-6E7F375F085B}"/>
          </ac:spMkLst>
        </pc:spChg>
        <pc:picChg chg="mod">
          <ac:chgData name="Laura Marbacher" userId="0729c16eb7534274" providerId="LiveId" clId="{51A76625-9B24-4135-A2B5-485E750ED350}" dt="2021-06-16T07:37:57.189" v="1237" actId="1076"/>
          <ac:picMkLst>
            <pc:docMk/>
            <pc:sldMk cId="1874861159" sldId="263"/>
            <ac:picMk id="8" creationId="{EE015E67-5545-4854-A712-B7613E3ACEBC}"/>
          </ac:picMkLst>
        </pc:picChg>
        <pc:picChg chg="mod">
          <ac:chgData name="Laura Marbacher" userId="0729c16eb7534274" providerId="LiveId" clId="{51A76625-9B24-4135-A2B5-485E750ED350}" dt="2021-06-16T07:38:19.032" v="1239" actId="1076"/>
          <ac:picMkLst>
            <pc:docMk/>
            <pc:sldMk cId="1874861159" sldId="263"/>
            <ac:picMk id="80" creationId="{F5F756EF-8F4C-425B-AFDA-F5455F1C53FC}"/>
          </ac:picMkLst>
        </pc:picChg>
        <pc:picChg chg="mod">
          <ac:chgData name="Laura Marbacher" userId="0729c16eb7534274" providerId="LiveId" clId="{51A76625-9B24-4135-A2B5-485E750ED350}" dt="2021-06-16T07:37:52.022" v="1235" actId="1076"/>
          <ac:picMkLst>
            <pc:docMk/>
            <pc:sldMk cId="1874861159" sldId="263"/>
            <ac:picMk id="84" creationId="{DB418E98-6811-4E89-9404-004572C1A350}"/>
          </ac:picMkLst>
        </pc:picChg>
        <pc:picChg chg="mod">
          <ac:chgData name="Laura Marbacher" userId="0729c16eb7534274" providerId="LiveId" clId="{51A76625-9B24-4135-A2B5-485E750ED350}" dt="2021-06-16T07:38:07.608" v="1238" actId="1076"/>
          <ac:picMkLst>
            <pc:docMk/>
            <pc:sldMk cId="1874861159" sldId="263"/>
            <ac:picMk id="85" creationId="{CA24ED6B-A8EE-44EC-8F68-AA5036B1ED35}"/>
          </ac:picMkLst>
        </pc:picChg>
      </pc:sldChg>
      <pc:sldChg chg="addSp delSp modSp mod addAnim delAnim modAnim">
        <pc:chgData name="Laura Marbacher" userId="0729c16eb7534274" providerId="LiveId" clId="{51A76625-9B24-4135-A2B5-485E750ED350}" dt="2021-06-16T09:10:23.065" v="1563" actId="20577"/>
        <pc:sldMkLst>
          <pc:docMk/>
          <pc:sldMk cId="1379843849" sldId="267"/>
        </pc:sldMkLst>
        <pc:spChg chg="mod">
          <ac:chgData name="Laura Marbacher" userId="0729c16eb7534274" providerId="LiveId" clId="{51A76625-9B24-4135-A2B5-485E750ED350}" dt="2021-06-16T08:55:35.014" v="1450" actId="1076"/>
          <ac:spMkLst>
            <pc:docMk/>
            <pc:sldMk cId="1379843849" sldId="267"/>
            <ac:spMk id="2" creationId="{5E8FFF70-8893-4278-B880-4F83751D14A0}"/>
          </ac:spMkLst>
        </pc:spChg>
        <pc:spChg chg="mod">
          <ac:chgData name="Laura Marbacher" userId="0729c16eb7534274" providerId="LiveId" clId="{51A76625-9B24-4135-A2B5-485E750ED350}" dt="2021-06-16T08:58:53.148" v="1477" actId="1076"/>
          <ac:spMkLst>
            <pc:docMk/>
            <pc:sldMk cId="1379843849" sldId="267"/>
            <ac:spMk id="3" creationId="{F6B0D4B0-2C21-48A8-AF59-A1CD6C29A1DC}"/>
          </ac:spMkLst>
        </pc:spChg>
        <pc:spChg chg="add del mod">
          <ac:chgData name="Laura Marbacher" userId="0729c16eb7534274" providerId="LiveId" clId="{51A76625-9B24-4135-A2B5-485E750ED350}" dt="2021-06-16T08:58:48.946" v="1476" actId="1076"/>
          <ac:spMkLst>
            <pc:docMk/>
            <pc:sldMk cId="1379843849" sldId="267"/>
            <ac:spMk id="6" creationId="{FC1B5AA7-0611-4D2E-AA43-8F0F2057D467}"/>
          </ac:spMkLst>
        </pc:spChg>
        <pc:spChg chg="add del mod">
          <ac:chgData name="Laura Marbacher" userId="0729c16eb7534274" providerId="LiveId" clId="{51A76625-9B24-4135-A2B5-485E750ED350}" dt="2021-06-16T09:10:23.065" v="1563" actId="20577"/>
          <ac:spMkLst>
            <pc:docMk/>
            <pc:sldMk cId="1379843849" sldId="267"/>
            <ac:spMk id="8" creationId="{BDBA3E54-10B8-4B39-9A34-314BB7DDAFF4}"/>
          </ac:spMkLst>
        </pc:spChg>
        <pc:spChg chg="mod">
          <ac:chgData name="Laura Marbacher" userId="0729c16eb7534274" providerId="LiveId" clId="{51A76625-9B24-4135-A2B5-485E750ED350}" dt="2021-06-16T08:59:30.624" v="1481" actId="1076"/>
          <ac:spMkLst>
            <pc:docMk/>
            <pc:sldMk cId="1379843849" sldId="267"/>
            <ac:spMk id="9" creationId="{7ED2E5BC-8375-447F-8AA0-9614BE9727FF}"/>
          </ac:spMkLst>
        </pc:spChg>
        <pc:spChg chg="mod">
          <ac:chgData name="Laura Marbacher" userId="0729c16eb7534274" providerId="LiveId" clId="{51A76625-9B24-4135-A2B5-485E750ED350}" dt="2021-06-16T08:57:35.056" v="1467" actId="1076"/>
          <ac:spMkLst>
            <pc:docMk/>
            <pc:sldMk cId="1379843849" sldId="267"/>
            <ac:spMk id="10" creationId="{9EB90887-2D8C-4124-93A2-533485B78B74}"/>
          </ac:spMkLst>
        </pc:spChg>
        <pc:spChg chg="add del mod">
          <ac:chgData name="Laura Marbacher" userId="0729c16eb7534274" providerId="LiveId" clId="{51A76625-9B24-4135-A2B5-485E750ED350}" dt="2021-06-16T08:52:10.962" v="1429" actId="571"/>
          <ac:spMkLst>
            <pc:docMk/>
            <pc:sldMk cId="1379843849" sldId="267"/>
            <ac:spMk id="25" creationId="{0B27E8B5-80CC-4B08-AC24-603A3B5BAC55}"/>
          </ac:spMkLst>
        </pc:spChg>
        <pc:spChg chg="add del mod">
          <ac:chgData name="Laura Marbacher" userId="0729c16eb7534274" providerId="LiveId" clId="{51A76625-9B24-4135-A2B5-485E750ED350}" dt="2021-06-16T08:59:15.345" v="1479" actId="1076"/>
          <ac:spMkLst>
            <pc:docMk/>
            <pc:sldMk cId="1379843849" sldId="267"/>
            <ac:spMk id="27" creationId="{3DF5FECD-81BF-4302-83DC-A28F4BD8780E}"/>
          </ac:spMkLst>
        </pc:spChg>
        <pc:spChg chg="add del mod">
          <ac:chgData name="Laura Marbacher" userId="0729c16eb7534274" providerId="LiveId" clId="{51A76625-9B24-4135-A2B5-485E750ED350}" dt="2021-06-16T08:52:10.962" v="1429" actId="571"/>
          <ac:spMkLst>
            <pc:docMk/>
            <pc:sldMk cId="1379843849" sldId="267"/>
            <ac:spMk id="29" creationId="{15A987EE-603A-48A1-B23B-15D069177F5F}"/>
          </ac:spMkLst>
        </pc:spChg>
        <pc:spChg chg="add del mod">
          <ac:chgData name="Laura Marbacher" userId="0729c16eb7534274" providerId="LiveId" clId="{51A76625-9B24-4135-A2B5-485E750ED350}" dt="2021-06-16T08:52:10.962" v="1429" actId="571"/>
          <ac:spMkLst>
            <pc:docMk/>
            <pc:sldMk cId="1379843849" sldId="267"/>
            <ac:spMk id="30" creationId="{9EB30576-B962-4288-B918-FB36F0B22FC7}"/>
          </ac:spMkLst>
        </pc:spChg>
        <pc:spChg chg="add del mod">
          <ac:chgData name="Laura Marbacher" userId="0729c16eb7534274" providerId="LiveId" clId="{51A76625-9B24-4135-A2B5-485E750ED350}" dt="2021-06-16T08:52:10.962" v="1429" actId="571"/>
          <ac:spMkLst>
            <pc:docMk/>
            <pc:sldMk cId="1379843849" sldId="267"/>
            <ac:spMk id="33" creationId="{22B3E14C-4491-40AD-AA4C-EA83E87A10F6}"/>
          </ac:spMkLst>
        </pc:spChg>
        <pc:spChg chg="add mod">
          <ac:chgData name="Laura Marbacher" userId="0729c16eb7534274" providerId="LiveId" clId="{51A76625-9B24-4135-A2B5-485E750ED350}" dt="2021-06-16T08:51:26.392" v="1420" actId="571"/>
          <ac:spMkLst>
            <pc:docMk/>
            <pc:sldMk cId="1379843849" sldId="267"/>
            <ac:spMk id="34" creationId="{30B86E6D-DADD-4535-B701-95BC79BE2CE7}"/>
          </ac:spMkLst>
        </pc:spChg>
        <pc:spChg chg="add mod">
          <ac:chgData name="Laura Marbacher" userId="0729c16eb7534274" providerId="LiveId" clId="{51A76625-9B24-4135-A2B5-485E750ED350}" dt="2021-06-16T08:51:26.392" v="1420" actId="571"/>
          <ac:spMkLst>
            <pc:docMk/>
            <pc:sldMk cId="1379843849" sldId="267"/>
            <ac:spMk id="35" creationId="{B4C06897-F75B-441C-96EC-B998507BCAAE}"/>
          </ac:spMkLst>
        </pc:spChg>
        <pc:spChg chg="add del mod">
          <ac:chgData name="Laura Marbacher" userId="0729c16eb7534274" providerId="LiveId" clId="{51A76625-9B24-4135-A2B5-485E750ED350}" dt="2021-06-16T08:59:46.175" v="1483" actId="1076"/>
          <ac:spMkLst>
            <pc:docMk/>
            <pc:sldMk cId="1379843849" sldId="267"/>
            <ac:spMk id="36" creationId="{44197824-A627-4E8C-B989-1F7B407092F2}"/>
          </ac:spMkLst>
        </pc:spChg>
        <pc:spChg chg="add mod">
          <ac:chgData name="Laura Marbacher" userId="0729c16eb7534274" providerId="LiveId" clId="{51A76625-9B24-4135-A2B5-485E750ED350}" dt="2021-06-16T08:51:26.392" v="1420" actId="571"/>
          <ac:spMkLst>
            <pc:docMk/>
            <pc:sldMk cId="1379843849" sldId="267"/>
            <ac:spMk id="37" creationId="{133FF6A3-68A2-4D1C-BB74-80F9363B3B02}"/>
          </ac:spMkLst>
        </pc:spChg>
        <pc:spChg chg="del mod">
          <ac:chgData name="Laura Marbacher" userId="0729c16eb7534274" providerId="LiveId" clId="{51A76625-9B24-4135-A2B5-485E750ED350}" dt="2021-06-16T08:54:45.260" v="1442" actId="478"/>
          <ac:spMkLst>
            <pc:docMk/>
            <pc:sldMk cId="1379843849" sldId="267"/>
            <ac:spMk id="38" creationId="{5D3AC3D0-0E10-4673-97BB-06A4803D256C}"/>
          </ac:spMkLst>
        </pc:spChg>
        <pc:spChg chg="add mod">
          <ac:chgData name="Laura Marbacher" userId="0729c16eb7534274" providerId="LiveId" clId="{51A76625-9B24-4135-A2B5-485E750ED350}" dt="2021-06-16T08:51:26.392" v="1420" actId="571"/>
          <ac:spMkLst>
            <pc:docMk/>
            <pc:sldMk cId="1379843849" sldId="267"/>
            <ac:spMk id="39" creationId="{B2D82612-415E-4E09-BF72-1B3258D5CFF6}"/>
          </ac:spMkLst>
        </pc:spChg>
        <pc:spChg chg="add mod">
          <ac:chgData name="Laura Marbacher" userId="0729c16eb7534274" providerId="LiveId" clId="{51A76625-9B24-4135-A2B5-485E750ED350}" dt="2021-06-16T08:51:26.392" v="1420" actId="571"/>
          <ac:spMkLst>
            <pc:docMk/>
            <pc:sldMk cId="1379843849" sldId="267"/>
            <ac:spMk id="40" creationId="{ACFF3305-E41A-4375-8F6B-6B2796A60F54}"/>
          </ac:spMkLst>
        </pc:spChg>
        <pc:spChg chg="add del mod">
          <ac:chgData name="Laura Marbacher" userId="0729c16eb7534274" providerId="LiveId" clId="{51A76625-9B24-4135-A2B5-485E750ED350}" dt="2021-06-16T08:54:51.595" v="1443" actId="478"/>
          <ac:spMkLst>
            <pc:docMk/>
            <pc:sldMk cId="1379843849" sldId="267"/>
            <ac:spMk id="41" creationId="{C6E236C1-89FA-4F0A-84A5-44AD8049112F}"/>
          </ac:spMkLst>
        </pc:spChg>
        <pc:spChg chg="add mod">
          <ac:chgData name="Laura Marbacher" userId="0729c16eb7534274" providerId="LiveId" clId="{51A76625-9B24-4135-A2B5-485E750ED350}" dt="2021-06-16T08:51:26.392" v="1420" actId="571"/>
          <ac:spMkLst>
            <pc:docMk/>
            <pc:sldMk cId="1379843849" sldId="267"/>
            <ac:spMk id="42" creationId="{F0FE090F-1066-495D-91BA-8C99AB957092}"/>
          </ac:spMkLst>
        </pc:spChg>
        <pc:spChg chg="del">
          <ac:chgData name="Laura Marbacher" userId="0729c16eb7534274" providerId="LiveId" clId="{51A76625-9B24-4135-A2B5-485E750ED350}" dt="2021-06-15T10:10:56.332" v="649" actId="478"/>
          <ac:spMkLst>
            <pc:docMk/>
            <pc:sldMk cId="1379843849" sldId="267"/>
            <ac:spMk id="47" creationId="{71738D1F-A347-4B51-A893-BDEF57A4774A}"/>
          </ac:spMkLst>
        </pc:spChg>
        <pc:spChg chg="add mod">
          <ac:chgData name="Laura Marbacher" userId="0729c16eb7534274" providerId="LiveId" clId="{51A76625-9B24-4135-A2B5-485E750ED350}" dt="2021-06-16T08:51:26.392" v="1420" actId="571"/>
          <ac:spMkLst>
            <pc:docMk/>
            <pc:sldMk cId="1379843849" sldId="267"/>
            <ac:spMk id="48" creationId="{A71DA06F-0A2C-4DF6-8AA8-A55CDA358F01}"/>
          </ac:spMkLst>
        </pc:spChg>
        <pc:spChg chg="del mod">
          <ac:chgData name="Laura Marbacher" userId="0729c16eb7534274" providerId="LiveId" clId="{51A76625-9B24-4135-A2B5-485E750ED350}" dt="2021-06-15T10:11:06.765" v="655" actId="478"/>
          <ac:spMkLst>
            <pc:docMk/>
            <pc:sldMk cId="1379843849" sldId="267"/>
            <ac:spMk id="49" creationId="{85857DB4-CC1B-43AC-95E4-E77D79D38D19}"/>
          </ac:spMkLst>
        </pc:spChg>
        <pc:spChg chg="add mod">
          <ac:chgData name="Laura Marbacher" userId="0729c16eb7534274" providerId="LiveId" clId="{51A76625-9B24-4135-A2B5-485E750ED350}" dt="2021-06-16T08:51:26.392" v="1420" actId="571"/>
          <ac:spMkLst>
            <pc:docMk/>
            <pc:sldMk cId="1379843849" sldId="267"/>
            <ac:spMk id="51" creationId="{9A62099A-AE63-49BA-8C1D-C1629FBFF576}"/>
          </ac:spMkLst>
        </pc:spChg>
        <pc:spChg chg="add mod">
          <ac:chgData name="Laura Marbacher" userId="0729c16eb7534274" providerId="LiveId" clId="{51A76625-9B24-4135-A2B5-485E750ED350}" dt="2021-06-16T08:51:26.392" v="1420" actId="571"/>
          <ac:spMkLst>
            <pc:docMk/>
            <pc:sldMk cId="1379843849" sldId="267"/>
            <ac:spMk id="52" creationId="{B0C4B4E5-2993-4413-89CE-BA29FD6FCBCC}"/>
          </ac:spMkLst>
        </pc:spChg>
        <pc:spChg chg="add mod">
          <ac:chgData name="Laura Marbacher" userId="0729c16eb7534274" providerId="LiveId" clId="{51A76625-9B24-4135-A2B5-485E750ED350}" dt="2021-06-16T08:51:26.392" v="1420" actId="571"/>
          <ac:spMkLst>
            <pc:docMk/>
            <pc:sldMk cId="1379843849" sldId="267"/>
            <ac:spMk id="53" creationId="{80F975E6-4A4B-4E09-8F05-C7F383BB85D6}"/>
          </ac:spMkLst>
        </pc:spChg>
        <pc:spChg chg="add mod">
          <ac:chgData name="Laura Marbacher" userId="0729c16eb7534274" providerId="LiveId" clId="{51A76625-9B24-4135-A2B5-485E750ED350}" dt="2021-06-16T08:51:39.249" v="1422" actId="571"/>
          <ac:spMkLst>
            <pc:docMk/>
            <pc:sldMk cId="1379843849" sldId="267"/>
            <ac:spMk id="54" creationId="{A462180F-44AA-493E-A75B-7FEB427143CC}"/>
          </ac:spMkLst>
        </pc:spChg>
        <pc:spChg chg="add mod">
          <ac:chgData name="Laura Marbacher" userId="0729c16eb7534274" providerId="LiveId" clId="{51A76625-9B24-4135-A2B5-485E750ED350}" dt="2021-06-16T08:51:39.249" v="1422" actId="571"/>
          <ac:spMkLst>
            <pc:docMk/>
            <pc:sldMk cId="1379843849" sldId="267"/>
            <ac:spMk id="55" creationId="{55218C71-4AEA-4786-945C-D9FBBF1A9CF5}"/>
          </ac:spMkLst>
        </pc:spChg>
        <pc:spChg chg="add mod">
          <ac:chgData name="Laura Marbacher" userId="0729c16eb7534274" providerId="LiveId" clId="{51A76625-9B24-4135-A2B5-485E750ED350}" dt="2021-06-16T08:51:39.249" v="1422" actId="571"/>
          <ac:spMkLst>
            <pc:docMk/>
            <pc:sldMk cId="1379843849" sldId="267"/>
            <ac:spMk id="56" creationId="{322C31C6-BA64-4EF6-9ACE-0C6477FF121C}"/>
          </ac:spMkLst>
        </pc:spChg>
        <pc:spChg chg="add mod">
          <ac:chgData name="Laura Marbacher" userId="0729c16eb7534274" providerId="LiveId" clId="{51A76625-9B24-4135-A2B5-485E750ED350}" dt="2021-06-16T08:51:39.249" v="1422" actId="571"/>
          <ac:spMkLst>
            <pc:docMk/>
            <pc:sldMk cId="1379843849" sldId="267"/>
            <ac:spMk id="57" creationId="{E4299980-3191-4D88-A7C1-8179D39A3139}"/>
          </ac:spMkLst>
        </pc:spChg>
        <pc:spChg chg="add mod">
          <ac:chgData name="Laura Marbacher" userId="0729c16eb7534274" providerId="LiveId" clId="{51A76625-9B24-4135-A2B5-485E750ED350}" dt="2021-06-16T08:51:39.249" v="1422" actId="571"/>
          <ac:spMkLst>
            <pc:docMk/>
            <pc:sldMk cId="1379843849" sldId="267"/>
            <ac:spMk id="58" creationId="{D8721D56-D831-4281-8ABC-E4957CB3F38E}"/>
          </ac:spMkLst>
        </pc:spChg>
        <pc:spChg chg="add mod">
          <ac:chgData name="Laura Marbacher" userId="0729c16eb7534274" providerId="LiveId" clId="{51A76625-9B24-4135-A2B5-485E750ED350}" dt="2021-06-16T08:51:39.249" v="1422" actId="571"/>
          <ac:spMkLst>
            <pc:docMk/>
            <pc:sldMk cId="1379843849" sldId="267"/>
            <ac:spMk id="59" creationId="{C554A3DA-DD64-4588-AB1B-A1AFE394EFB0}"/>
          </ac:spMkLst>
        </pc:spChg>
        <pc:spChg chg="add del mod">
          <ac:chgData name="Laura Marbacher" userId="0729c16eb7534274" providerId="LiveId" clId="{51A76625-9B24-4135-A2B5-485E750ED350}" dt="2021-06-16T08:59:24.210" v="1480" actId="1076"/>
          <ac:spMkLst>
            <pc:docMk/>
            <pc:sldMk cId="1379843849" sldId="267"/>
            <ac:spMk id="64" creationId="{8771FD54-6D79-4AA9-9C8A-634CD4C3FD0F}"/>
          </ac:spMkLst>
        </pc:spChg>
        <pc:spChg chg="add mod">
          <ac:chgData name="Laura Marbacher" userId="0729c16eb7534274" providerId="LiveId" clId="{51A76625-9B24-4135-A2B5-485E750ED350}" dt="2021-06-16T08:51:39.249" v="1422" actId="571"/>
          <ac:spMkLst>
            <pc:docMk/>
            <pc:sldMk cId="1379843849" sldId="267"/>
            <ac:spMk id="66" creationId="{8358EF3F-15B8-40C0-860D-A2750394453D}"/>
          </ac:spMkLst>
        </pc:spChg>
        <pc:spChg chg="add mod">
          <ac:chgData name="Laura Marbacher" userId="0729c16eb7534274" providerId="LiveId" clId="{51A76625-9B24-4135-A2B5-485E750ED350}" dt="2021-06-16T08:51:39.249" v="1422" actId="571"/>
          <ac:spMkLst>
            <pc:docMk/>
            <pc:sldMk cId="1379843849" sldId="267"/>
            <ac:spMk id="69" creationId="{EC192784-DC6A-4210-B783-DC3E6A1B05E5}"/>
          </ac:spMkLst>
        </pc:spChg>
        <pc:spChg chg="add mod">
          <ac:chgData name="Laura Marbacher" userId="0729c16eb7534274" providerId="LiveId" clId="{51A76625-9B24-4135-A2B5-485E750ED350}" dt="2021-06-16T08:51:39.249" v="1422" actId="571"/>
          <ac:spMkLst>
            <pc:docMk/>
            <pc:sldMk cId="1379843849" sldId="267"/>
            <ac:spMk id="70" creationId="{F2ABE91F-3384-4E48-B094-8B2D06AB982E}"/>
          </ac:spMkLst>
        </pc:spChg>
        <pc:spChg chg="add mod">
          <ac:chgData name="Laura Marbacher" userId="0729c16eb7534274" providerId="LiveId" clId="{51A76625-9B24-4135-A2B5-485E750ED350}" dt="2021-06-16T08:51:39.249" v="1422" actId="571"/>
          <ac:spMkLst>
            <pc:docMk/>
            <pc:sldMk cId="1379843849" sldId="267"/>
            <ac:spMk id="71" creationId="{17FF9004-30AC-45C3-B177-ACD2FBEC4BD5}"/>
          </ac:spMkLst>
        </pc:spChg>
        <pc:spChg chg="add mod">
          <ac:chgData name="Laura Marbacher" userId="0729c16eb7534274" providerId="LiveId" clId="{51A76625-9B24-4135-A2B5-485E750ED350}" dt="2021-06-16T08:52:09.655" v="1428" actId="571"/>
          <ac:spMkLst>
            <pc:docMk/>
            <pc:sldMk cId="1379843849" sldId="267"/>
            <ac:spMk id="72" creationId="{6A2FABD2-73AD-47A9-81EF-A8904DE1360C}"/>
          </ac:spMkLst>
        </pc:spChg>
        <pc:spChg chg="add mod">
          <ac:chgData name="Laura Marbacher" userId="0729c16eb7534274" providerId="LiveId" clId="{51A76625-9B24-4135-A2B5-485E750ED350}" dt="2021-06-16T08:52:09.655" v="1428" actId="571"/>
          <ac:spMkLst>
            <pc:docMk/>
            <pc:sldMk cId="1379843849" sldId="267"/>
            <ac:spMk id="73" creationId="{DE7C548C-88A1-4343-9A74-E4C54E2CC86D}"/>
          </ac:spMkLst>
        </pc:spChg>
        <pc:spChg chg="add mod">
          <ac:chgData name="Laura Marbacher" userId="0729c16eb7534274" providerId="LiveId" clId="{51A76625-9B24-4135-A2B5-485E750ED350}" dt="2021-06-16T08:52:09.655" v="1428" actId="571"/>
          <ac:spMkLst>
            <pc:docMk/>
            <pc:sldMk cId="1379843849" sldId="267"/>
            <ac:spMk id="74" creationId="{98F498A8-EB95-4140-83E0-E390E3A98053}"/>
          </ac:spMkLst>
        </pc:spChg>
        <pc:spChg chg="add mod">
          <ac:chgData name="Laura Marbacher" userId="0729c16eb7534274" providerId="LiveId" clId="{51A76625-9B24-4135-A2B5-485E750ED350}" dt="2021-06-16T08:52:09.655" v="1428" actId="571"/>
          <ac:spMkLst>
            <pc:docMk/>
            <pc:sldMk cId="1379843849" sldId="267"/>
            <ac:spMk id="75" creationId="{9C74A722-2561-406D-A9BC-8FCF98308757}"/>
          </ac:spMkLst>
        </pc:spChg>
        <pc:spChg chg="add mod">
          <ac:chgData name="Laura Marbacher" userId="0729c16eb7534274" providerId="LiveId" clId="{51A76625-9B24-4135-A2B5-485E750ED350}" dt="2021-06-16T08:52:09.655" v="1428" actId="571"/>
          <ac:spMkLst>
            <pc:docMk/>
            <pc:sldMk cId="1379843849" sldId="267"/>
            <ac:spMk id="76" creationId="{950167AA-041D-4AC9-A8B1-C250A81B6BB8}"/>
          </ac:spMkLst>
        </pc:spChg>
        <pc:spChg chg="add mod">
          <ac:chgData name="Laura Marbacher" userId="0729c16eb7534274" providerId="LiveId" clId="{51A76625-9B24-4135-A2B5-485E750ED350}" dt="2021-06-16T08:52:09.655" v="1428" actId="571"/>
          <ac:spMkLst>
            <pc:docMk/>
            <pc:sldMk cId="1379843849" sldId="267"/>
            <ac:spMk id="77" creationId="{313D5136-F210-46E1-B87D-5C321EF90BB0}"/>
          </ac:spMkLst>
        </pc:spChg>
        <pc:spChg chg="add mod">
          <ac:chgData name="Laura Marbacher" userId="0729c16eb7534274" providerId="LiveId" clId="{51A76625-9B24-4135-A2B5-485E750ED350}" dt="2021-06-16T08:52:09.655" v="1428" actId="571"/>
          <ac:spMkLst>
            <pc:docMk/>
            <pc:sldMk cId="1379843849" sldId="267"/>
            <ac:spMk id="83" creationId="{07C25469-4A2D-44B8-B8D8-DD301128CA5F}"/>
          </ac:spMkLst>
        </pc:spChg>
        <pc:spChg chg="add mod">
          <ac:chgData name="Laura Marbacher" userId="0729c16eb7534274" providerId="LiveId" clId="{51A76625-9B24-4135-A2B5-485E750ED350}" dt="2021-06-16T08:52:09.655" v="1428" actId="571"/>
          <ac:spMkLst>
            <pc:docMk/>
            <pc:sldMk cId="1379843849" sldId="267"/>
            <ac:spMk id="86" creationId="{4C21366B-6265-406A-8A56-1058CAED62CC}"/>
          </ac:spMkLst>
        </pc:spChg>
        <pc:spChg chg="add mod">
          <ac:chgData name="Laura Marbacher" userId="0729c16eb7534274" providerId="LiveId" clId="{51A76625-9B24-4135-A2B5-485E750ED350}" dt="2021-06-16T08:52:09.655" v="1428" actId="571"/>
          <ac:spMkLst>
            <pc:docMk/>
            <pc:sldMk cId="1379843849" sldId="267"/>
            <ac:spMk id="87" creationId="{4FB357F8-72BF-4380-B17B-4983BA3F5E42}"/>
          </ac:spMkLst>
        </pc:spChg>
        <pc:spChg chg="add mod">
          <ac:chgData name="Laura Marbacher" userId="0729c16eb7534274" providerId="LiveId" clId="{51A76625-9B24-4135-A2B5-485E750ED350}" dt="2021-06-16T08:52:09.655" v="1428" actId="571"/>
          <ac:spMkLst>
            <pc:docMk/>
            <pc:sldMk cId="1379843849" sldId="267"/>
            <ac:spMk id="88" creationId="{4038F558-0BCD-4726-A908-BCA4C65CA4F8}"/>
          </ac:spMkLst>
        </pc:spChg>
        <pc:spChg chg="add mod">
          <ac:chgData name="Laura Marbacher" userId="0729c16eb7534274" providerId="LiveId" clId="{51A76625-9B24-4135-A2B5-485E750ED350}" dt="2021-06-16T08:59:38.726" v="1482" actId="1076"/>
          <ac:spMkLst>
            <pc:docMk/>
            <pc:sldMk cId="1379843849" sldId="267"/>
            <ac:spMk id="89" creationId="{4793B422-98C1-44D2-98BC-99CD6FE8CB66}"/>
          </ac:spMkLst>
        </pc:spChg>
        <pc:spChg chg="add mod">
          <ac:chgData name="Laura Marbacher" userId="0729c16eb7534274" providerId="LiveId" clId="{51A76625-9B24-4135-A2B5-485E750ED350}" dt="2021-06-16T09:10:16.103" v="1550" actId="20577"/>
          <ac:spMkLst>
            <pc:docMk/>
            <pc:sldMk cId="1379843849" sldId="267"/>
            <ac:spMk id="90" creationId="{8C80D8F0-12DA-458C-A788-297DEFA93F9A}"/>
          </ac:spMkLst>
        </pc:spChg>
        <pc:grpChg chg="add mod">
          <ac:chgData name="Laura Marbacher" userId="0729c16eb7534274" providerId="LiveId" clId="{51A76625-9B24-4135-A2B5-485E750ED350}" dt="2021-06-16T08:54:19.336" v="1437" actId="164"/>
          <ac:grpSpMkLst>
            <pc:docMk/>
            <pc:sldMk cId="1379843849" sldId="267"/>
            <ac:grpSpMk id="7" creationId="{0933208D-3BE2-4C8D-A62C-C5C460F1601B}"/>
          </ac:grpSpMkLst>
        </pc:grpChg>
        <pc:grpChg chg="del">
          <ac:chgData name="Laura Marbacher" userId="0729c16eb7534274" providerId="LiveId" clId="{51A76625-9B24-4135-A2B5-485E750ED350}" dt="2021-06-15T10:07:50.364" v="620" actId="478"/>
          <ac:grpSpMkLst>
            <pc:docMk/>
            <pc:sldMk cId="1379843849" sldId="267"/>
            <ac:grpSpMk id="7" creationId="{DF4D72AB-97E5-4675-8764-557EC30A645E}"/>
          </ac:grpSpMkLst>
        </pc:grpChg>
        <pc:grpChg chg="del">
          <ac:chgData name="Laura Marbacher" userId="0729c16eb7534274" providerId="LiveId" clId="{51A76625-9B24-4135-A2B5-485E750ED350}" dt="2021-06-15T10:08:11.336" v="621" actId="478"/>
          <ac:grpSpMkLst>
            <pc:docMk/>
            <pc:sldMk cId="1379843849" sldId="267"/>
            <ac:grpSpMk id="12" creationId="{8A710993-DB79-49FD-8C6D-46EC2B872FC9}"/>
          </ac:grpSpMkLst>
        </pc:grpChg>
        <pc:grpChg chg="add mod">
          <ac:chgData name="Laura Marbacher" userId="0729c16eb7534274" providerId="LiveId" clId="{51A76625-9B24-4135-A2B5-485E750ED350}" dt="2021-06-16T08:58:21.992" v="1474" actId="1076"/>
          <ac:grpSpMkLst>
            <pc:docMk/>
            <pc:sldMk cId="1379843849" sldId="267"/>
            <ac:grpSpMk id="12" creationId="{9CEB0BA0-1C04-40C3-AD0C-93A45DD0C9F6}"/>
          </ac:grpSpMkLst>
        </pc:grpChg>
        <pc:picChg chg="add del mod">
          <ac:chgData name="Laura Marbacher" userId="0729c16eb7534274" providerId="LiveId" clId="{51A76625-9B24-4135-A2B5-485E750ED350}" dt="2021-06-16T08:52:40.136" v="1433" actId="478"/>
          <ac:picMkLst>
            <pc:docMk/>
            <pc:sldMk cId="1379843849" sldId="267"/>
            <ac:picMk id="14" creationId="{B08D79B3-601E-4E14-AC89-71D6F12C0CA5}"/>
          </ac:picMkLst>
        </pc:picChg>
        <pc:picChg chg="del">
          <ac:chgData name="Laura Marbacher" userId="0729c16eb7534274" providerId="LiveId" clId="{51A76625-9B24-4135-A2B5-485E750ED350}" dt="2021-06-15T10:10:03.456" v="637" actId="478"/>
          <ac:picMkLst>
            <pc:docMk/>
            <pc:sldMk cId="1379843849" sldId="267"/>
            <ac:picMk id="15" creationId="{7F246913-BE5F-4721-A92A-0229DAC4ED95}"/>
          </ac:picMkLst>
        </pc:picChg>
        <pc:picChg chg="add del">
          <ac:chgData name="Laura Marbacher" userId="0729c16eb7534274" providerId="LiveId" clId="{51A76625-9B24-4135-A2B5-485E750ED350}" dt="2021-06-15T10:11:01.986" v="652" actId="478"/>
          <ac:picMkLst>
            <pc:docMk/>
            <pc:sldMk cId="1379843849" sldId="267"/>
            <ac:picMk id="17" creationId="{3FA2DDFA-00C3-41C0-8D78-F66B7EAE2BF7}"/>
          </ac:picMkLst>
        </pc:picChg>
        <pc:picChg chg="add del mod">
          <ac:chgData name="Laura Marbacher" userId="0729c16eb7534274" providerId="LiveId" clId="{51A76625-9B24-4135-A2B5-485E750ED350}" dt="2021-06-16T08:52:38.685" v="1432" actId="478"/>
          <ac:picMkLst>
            <pc:docMk/>
            <pc:sldMk cId="1379843849" sldId="267"/>
            <ac:picMk id="19" creationId="{83EF1DCA-DD15-4F8B-B3C3-78F066B5ED57}"/>
          </ac:picMkLst>
        </pc:picChg>
        <pc:picChg chg="add del mod">
          <ac:chgData name="Laura Marbacher" userId="0729c16eb7534274" providerId="LiveId" clId="{51A76625-9B24-4135-A2B5-485E750ED350}" dt="2021-06-16T08:52:41.424" v="1434" actId="478"/>
          <ac:picMkLst>
            <pc:docMk/>
            <pc:sldMk cId="1379843849" sldId="267"/>
            <ac:picMk id="22" creationId="{3C74B435-A0C7-40B1-8A27-2AD08F70F1F5}"/>
          </ac:picMkLst>
        </pc:picChg>
        <pc:picChg chg="add del mod">
          <ac:chgData name="Laura Marbacher" userId="0729c16eb7534274" providerId="LiveId" clId="{51A76625-9B24-4135-A2B5-485E750ED350}" dt="2021-06-16T08:52:42.743" v="1435" actId="478"/>
          <ac:picMkLst>
            <pc:docMk/>
            <pc:sldMk cId="1379843849" sldId="267"/>
            <ac:picMk id="24" creationId="{D58F83EF-75D6-4741-9ED7-D2D6010DC483}"/>
          </ac:picMkLst>
        </pc:picChg>
        <pc:picChg chg="add mod">
          <ac:chgData name="Laura Marbacher" userId="0729c16eb7534274" providerId="LiveId" clId="{51A76625-9B24-4135-A2B5-485E750ED350}" dt="2021-06-16T08:51:26.392" v="1420" actId="571"/>
          <ac:picMkLst>
            <pc:docMk/>
            <pc:sldMk cId="1379843849" sldId="267"/>
            <ac:picMk id="43" creationId="{8E93F293-D0DD-4317-9DDA-B7AF8E78F73B}"/>
          </ac:picMkLst>
        </pc:picChg>
        <pc:picChg chg="add mod">
          <ac:chgData name="Laura Marbacher" userId="0729c16eb7534274" providerId="LiveId" clId="{51A76625-9B24-4135-A2B5-485E750ED350}" dt="2021-06-16T08:51:26.392" v="1420" actId="571"/>
          <ac:picMkLst>
            <pc:docMk/>
            <pc:sldMk cId="1379843849" sldId="267"/>
            <ac:picMk id="44" creationId="{7CDD4F67-DA10-40BB-B8C8-25BE7F336051}"/>
          </ac:picMkLst>
        </pc:picChg>
        <pc:picChg chg="add mod">
          <ac:chgData name="Laura Marbacher" userId="0729c16eb7534274" providerId="LiveId" clId="{51A76625-9B24-4135-A2B5-485E750ED350}" dt="2021-06-16T08:51:26.392" v="1420" actId="571"/>
          <ac:picMkLst>
            <pc:docMk/>
            <pc:sldMk cId="1379843849" sldId="267"/>
            <ac:picMk id="45" creationId="{422C9DBE-2638-4941-927F-76C6AE50319F}"/>
          </ac:picMkLst>
        </pc:picChg>
        <pc:picChg chg="add mod">
          <ac:chgData name="Laura Marbacher" userId="0729c16eb7534274" providerId="LiveId" clId="{51A76625-9B24-4135-A2B5-485E750ED350}" dt="2021-06-16T08:51:26.392" v="1420" actId="571"/>
          <ac:picMkLst>
            <pc:docMk/>
            <pc:sldMk cId="1379843849" sldId="267"/>
            <ac:picMk id="46" creationId="{D96A7DE7-3D93-4997-BFB5-EE5DBF94A89C}"/>
          </ac:picMkLst>
        </pc:picChg>
        <pc:picChg chg="add mod">
          <ac:chgData name="Laura Marbacher" userId="0729c16eb7534274" providerId="LiveId" clId="{51A76625-9B24-4135-A2B5-485E750ED350}" dt="2021-06-16T08:51:39.249" v="1422" actId="571"/>
          <ac:picMkLst>
            <pc:docMk/>
            <pc:sldMk cId="1379843849" sldId="267"/>
            <ac:picMk id="60" creationId="{01400BB3-55C1-489B-A84F-AE258F2FA1E2}"/>
          </ac:picMkLst>
        </pc:picChg>
        <pc:picChg chg="add mod">
          <ac:chgData name="Laura Marbacher" userId="0729c16eb7534274" providerId="LiveId" clId="{51A76625-9B24-4135-A2B5-485E750ED350}" dt="2021-06-16T08:51:39.249" v="1422" actId="571"/>
          <ac:picMkLst>
            <pc:docMk/>
            <pc:sldMk cId="1379843849" sldId="267"/>
            <ac:picMk id="61" creationId="{74BB1F17-05B5-4688-8601-7ABBA24AB135}"/>
          </ac:picMkLst>
        </pc:picChg>
        <pc:picChg chg="add mod">
          <ac:chgData name="Laura Marbacher" userId="0729c16eb7534274" providerId="LiveId" clId="{51A76625-9B24-4135-A2B5-485E750ED350}" dt="2021-06-16T08:51:39.249" v="1422" actId="571"/>
          <ac:picMkLst>
            <pc:docMk/>
            <pc:sldMk cId="1379843849" sldId="267"/>
            <ac:picMk id="62" creationId="{DCE6C4FE-7218-4AFF-B611-2B7CDBC13252}"/>
          </ac:picMkLst>
        </pc:picChg>
        <pc:picChg chg="add mod">
          <ac:chgData name="Laura Marbacher" userId="0729c16eb7534274" providerId="LiveId" clId="{51A76625-9B24-4135-A2B5-485E750ED350}" dt="2021-06-16T08:51:39.249" v="1422" actId="571"/>
          <ac:picMkLst>
            <pc:docMk/>
            <pc:sldMk cId="1379843849" sldId="267"/>
            <ac:picMk id="63" creationId="{B1B622E8-68E2-438E-B32D-86D59303ECB3}"/>
          </ac:picMkLst>
        </pc:picChg>
        <pc:picChg chg="add mod">
          <ac:chgData name="Laura Marbacher" userId="0729c16eb7534274" providerId="LiveId" clId="{51A76625-9B24-4135-A2B5-485E750ED350}" dt="2021-06-16T08:52:09.655" v="1428" actId="571"/>
          <ac:picMkLst>
            <pc:docMk/>
            <pc:sldMk cId="1379843849" sldId="267"/>
            <ac:picMk id="78" creationId="{81C01E1B-10AF-4936-BBF3-C3CD68831A86}"/>
          </ac:picMkLst>
        </pc:picChg>
        <pc:picChg chg="add mod">
          <ac:chgData name="Laura Marbacher" userId="0729c16eb7534274" providerId="LiveId" clId="{51A76625-9B24-4135-A2B5-485E750ED350}" dt="2021-06-16T08:52:09.655" v="1428" actId="571"/>
          <ac:picMkLst>
            <pc:docMk/>
            <pc:sldMk cId="1379843849" sldId="267"/>
            <ac:picMk id="79" creationId="{3A811035-8872-4D03-BC2A-81289FD9833B}"/>
          </ac:picMkLst>
        </pc:picChg>
        <pc:picChg chg="add mod">
          <ac:chgData name="Laura Marbacher" userId="0729c16eb7534274" providerId="LiveId" clId="{51A76625-9B24-4135-A2B5-485E750ED350}" dt="2021-06-16T08:52:09.655" v="1428" actId="571"/>
          <ac:picMkLst>
            <pc:docMk/>
            <pc:sldMk cId="1379843849" sldId="267"/>
            <ac:picMk id="80" creationId="{AF11C6E7-34F2-43FD-9362-292DA2A9D553}"/>
          </ac:picMkLst>
        </pc:picChg>
        <pc:picChg chg="add mod">
          <ac:chgData name="Laura Marbacher" userId="0729c16eb7534274" providerId="LiveId" clId="{51A76625-9B24-4135-A2B5-485E750ED350}" dt="2021-06-16T08:52:09.655" v="1428" actId="571"/>
          <ac:picMkLst>
            <pc:docMk/>
            <pc:sldMk cId="1379843849" sldId="267"/>
            <ac:picMk id="81" creationId="{886432B3-4B31-479A-B41A-E26147D3FA42}"/>
          </ac:picMkLst>
        </pc:picChg>
        <pc:picChg chg="add mod">
          <ac:chgData name="Laura Marbacher" userId="0729c16eb7534274" providerId="LiveId" clId="{51A76625-9B24-4135-A2B5-485E750ED350}" dt="2021-06-16T09:08:04.726" v="1504" actId="1076"/>
          <ac:picMkLst>
            <pc:docMk/>
            <pc:sldMk cId="1379843849" sldId="267"/>
            <ac:picMk id="93" creationId="{9FAE1F2D-719E-45FC-BAC2-F6049177D0DB}"/>
          </ac:picMkLst>
        </pc:picChg>
        <pc:picChg chg="add mod">
          <ac:chgData name="Laura Marbacher" userId="0729c16eb7534274" providerId="LiveId" clId="{51A76625-9B24-4135-A2B5-485E750ED350}" dt="2021-06-16T09:08:12.815" v="1505" actId="1076"/>
          <ac:picMkLst>
            <pc:docMk/>
            <pc:sldMk cId="1379843849" sldId="267"/>
            <ac:picMk id="95" creationId="{A566706A-51F4-4769-8AA6-F8435F31B611}"/>
          </ac:picMkLst>
        </pc:picChg>
        <pc:picChg chg="add mod">
          <ac:chgData name="Laura Marbacher" userId="0729c16eb7534274" providerId="LiveId" clId="{51A76625-9B24-4135-A2B5-485E750ED350}" dt="2021-06-16T09:07:56.216" v="1503" actId="1076"/>
          <ac:picMkLst>
            <pc:docMk/>
            <pc:sldMk cId="1379843849" sldId="267"/>
            <ac:picMk id="97" creationId="{5D7B3E7A-E261-4791-AAD5-E77ECBAC435D}"/>
          </ac:picMkLst>
        </pc:picChg>
        <pc:picChg chg="add mod">
          <ac:chgData name="Laura Marbacher" userId="0729c16eb7534274" providerId="LiveId" clId="{51A76625-9B24-4135-A2B5-485E750ED350}" dt="2021-06-16T09:07:50.786" v="1502" actId="1076"/>
          <ac:picMkLst>
            <pc:docMk/>
            <pc:sldMk cId="1379843849" sldId="267"/>
            <ac:picMk id="99" creationId="{7A976709-4326-4F5D-8496-52EBD51E60E9}"/>
          </ac:picMkLst>
        </pc:picChg>
        <pc:cxnChg chg="mod">
          <ac:chgData name="Laura Marbacher" userId="0729c16eb7534274" providerId="LiveId" clId="{51A76625-9B24-4135-A2B5-485E750ED350}" dt="2021-06-16T08:58:14.971" v="1472" actId="1076"/>
          <ac:cxnSpMkLst>
            <pc:docMk/>
            <pc:sldMk cId="1379843849" sldId="267"/>
            <ac:cxnSpMk id="11" creationId="{26B77CC9-2C06-4D83-8EA9-A5CC15B1F81E}"/>
          </ac:cxnSpMkLst>
        </pc:cxnChg>
        <pc:cxnChg chg="mod">
          <ac:chgData name="Laura Marbacher" userId="0729c16eb7534274" providerId="LiveId" clId="{51A76625-9B24-4135-A2B5-485E750ED350}" dt="2021-06-16T08:59:01.587" v="1478" actId="1076"/>
          <ac:cxnSpMkLst>
            <pc:docMk/>
            <pc:sldMk cId="1379843849" sldId="267"/>
            <ac:cxnSpMk id="16" creationId="{2343060E-8405-4ED4-9766-1EA38847AC3B}"/>
          </ac:cxnSpMkLst>
        </pc:cxnChg>
        <pc:cxnChg chg="del">
          <ac:chgData name="Laura Marbacher" userId="0729c16eb7534274" providerId="LiveId" clId="{51A76625-9B24-4135-A2B5-485E750ED350}" dt="2021-06-15T10:10:58.320" v="650" actId="478"/>
          <ac:cxnSpMkLst>
            <pc:docMk/>
            <pc:sldMk cId="1379843849" sldId="267"/>
            <ac:cxnSpMk id="21" creationId="{2A4DA672-BAEF-4260-A1E8-3A34727F1CC9}"/>
          </ac:cxnSpMkLst>
        </pc:cxnChg>
        <pc:cxnChg chg="add del mod">
          <ac:chgData name="Laura Marbacher" userId="0729c16eb7534274" providerId="LiveId" clId="{51A76625-9B24-4135-A2B5-485E750ED350}" dt="2021-06-16T08:52:10.962" v="1429" actId="571"/>
          <ac:cxnSpMkLst>
            <pc:docMk/>
            <pc:sldMk cId="1379843849" sldId="267"/>
            <ac:cxnSpMk id="23" creationId="{35318605-8B46-4B18-A969-56BF5C48CB48}"/>
          </ac:cxnSpMkLst>
        </pc:cxnChg>
        <pc:cxnChg chg="add del mod">
          <ac:chgData name="Laura Marbacher" userId="0729c16eb7534274" providerId="LiveId" clId="{51A76625-9B24-4135-A2B5-485E750ED350}" dt="2021-06-16T08:52:10.962" v="1429" actId="571"/>
          <ac:cxnSpMkLst>
            <pc:docMk/>
            <pc:sldMk cId="1379843849" sldId="267"/>
            <ac:cxnSpMk id="26" creationId="{B0E44339-F891-4175-9AC9-8298D673EE34}"/>
          </ac:cxnSpMkLst>
        </pc:cxnChg>
        <pc:cxnChg chg="add del mod">
          <ac:chgData name="Laura Marbacher" userId="0729c16eb7534274" providerId="LiveId" clId="{51A76625-9B24-4135-A2B5-485E750ED350}" dt="2021-06-16T08:52:10.962" v="1429" actId="571"/>
          <ac:cxnSpMkLst>
            <pc:docMk/>
            <pc:sldMk cId="1379843849" sldId="267"/>
            <ac:cxnSpMk id="28" creationId="{DFC71280-FC8D-4A95-8699-CC6084198602}"/>
          </ac:cxnSpMkLst>
        </pc:cxnChg>
        <pc:cxnChg chg="mod">
          <ac:chgData name="Laura Marbacher" userId="0729c16eb7534274" providerId="LiveId" clId="{51A76625-9B24-4135-A2B5-485E750ED350}" dt="2021-06-16T08:55:29.081" v="1448" actId="14100"/>
          <ac:cxnSpMkLst>
            <pc:docMk/>
            <pc:sldMk cId="1379843849" sldId="267"/>
            <ac:cxnSpMk id="31" creationId="{F0E0FE21-81F0-475F-B440-04D931A665EF}"/>
          </ac:cxnSpMkLst>
        </pc:cxnChg>
        <pc:cxnChg chg="mod">
          <ac:chgData name="Laura Marbacher" userId="0729c16eb7534274" providerId="LiveId" clId="{51A76625-9B24-4135-A2B5-485E750ED350}" dt="2021-06-16T08:58:33.275" v="1475" actId="1076"/>
          <ac:cxnSpMkLst>
            <pc:docMk/>
            <pc:sldMk cId="1379843849" sldId="267"/>
            <ac:cxnSpMk id="32" creationId="{A9B85914-F6BC-48A0-BFF4-EB30DFF9D9A7}"/>
          </ac:cxnSpMkLst>
        </pc:cxnChg>
        <pc:cxnChg chg="add mod">
          <ac:chgData name="Laura Marbacher" userId="0729c16eb7534274" providerId="LiveId" clId="{51A76625-9B24-4135-A2B5-485E750ED350}" dt="2021-06-16T08:51:26.392" v="1420" actId="571"/>
          <ac:cxnSpMkLst>
            <pc:docMk/>
            <pc:sldMk cId="1379843849" sldId="267"/>
            <ac:cxnSpMk id="47" creationId="{5328D103-41F6-43EB-BABA-C1C811B827CE}"/>
          </ac:cxnSpMkLst>
        </pc:cxnChg>
        <pc:cxnChg chg="add mod">
          <ac:chgData name="Laura Marbacher" userId="0729c16eb7534274" providerId="LiveId" clId="{51A76625-9B24-4135-A2B5-485E750ED350}" dt="2021-06-16T08:51:26.392" v="1420" actId="571"/>
          <ac:cxnSpMkLst>
            <pc:docMk/>
            <pc:sldMk cId="1379843849" sldId="267"/>
            <ac:cxnSpMk id="49" creationId="{A4B777E1-2129-450D-957E-DAA4622FEFEB}"/>
          </ac:cxnSpMkLst>
        </pc:cxnChg>
        <pc:cxnChg chg="add mod">
          <ac:chgData name="Laura Marbacher" userId="0729c16eb7534274" providerId="LiveId" clId="{51A76625-9B24-4135-A2B5-485E750ED350}" dt="2021-06-16T08:51:26.392" v="1420" actId="571"/>
          <ac:cxnSpMkLst>
            <pc:docMk/>
            <pc:sldMk cId="1379843849" sldId="267"/>
            <ac:cxnSpMk id="50" creationId="{53932D55-065C-48FD-BFF5-0FF37FA22150}"/>
          </ac:cxnSpMkLst>
        </pc:cxnChg>
        <pc:cxnChg chg="add mod">
          <ac:chgData name="Laura Marbacher" userId="0729c16eb7534274" providerId="LiveId" clId="{51A76625-9B24-4135-A2B5-485E750ED350}" dt="2021-06-16T08:51:39.249" v="1422" actId="571"/>
          <ac:cxnSpMkLst>
            <pc:docMk/>
            <pc:sldMk cId="1379843849" sldId="267"/>
            <ac:cxnSpMk id="65" creationId="{3986227A-DA53-4AF4-8A4F-573EF670317D}"/>
          </ac:cxnSpMkLst>
        </pc:cxnChg>
        <pc:cxnChg chg="add mod">
          <ac:chgData name="Laura Marbacher" userId="0729c16eb7534274" providerId="LiveId" clId="{51A76625-9B24-4135-A2B5-485E750ED350}" dt="2021-06-16T08:51:39.249" v="1422" actId="571"/>
          <ac:cxnSpMkLst>
            <pc:docMk/>
            <pc:sldMk cId="1379843849" sldId="267"/>
            <ac:cxnSpMk id="67" creationId="{5D03501D-DF7B-4942-9906-DA1563E9745C}"/>
          </ac:cxnSpMkLst>
        </pc:cxnChg>
        <pc:cxnChg chg="add mod">
          <ac:chgData name="Laura Marbacher" userId="0729c16eb7534274" providerId="LiveId" clId="{51A76625-9B24-4135-A2B5-485E750ED350}" dt="2021-06-16T08:51:39.249" v="1422" actId="571"/>
          <ac:cxnSpMkLst>
            <pc:docMk/>
            <pc:sldMk cId="1379843849" sldId="267"/>
            <ac:cxnSpMk id="68" creationId="{C0FA9B2D-862E-4A3D-985F-02AC8A8EBB09}"/>
          </ac:cxnSpMkLst>
        </pc:cxnChg>
        <pc:cxnChg chg="add mod">
          <ac:chgData name="Laura Marbacher" userId="0729c16eb7534274" providerId="LiveId" clId="{51A76625-9B24-4135-A2B5-485E750ED350}" dt="2021-06-16T08:52:09.655" v="1428" actId="571"/>
          <ac:cxnSpMkLst>
            <pc:docMk/>
            <pc:sldMk cId="1379843849" sldId="267"/>
            <ac:cxnSpMk id="82" creationId="{21EB08B4-4E3C-4808-9EF9-E425324B8584}"/>
          </ac:cxnSpMkLst>
        </pc:cxnChg>
        <pc:cxnChg chg="add mod">
          <ac:chgData name="Laura Marbacher" userId="0729c16eb7534274" providerId="LiveId" clId="{51A76625-9B24-4135-A2B5-485E750ED350}" dt="2021-06-16T08:52:09.655" v="1428" actId="571"/>
          <ac:cxnSpMkLst>
            <pc:docMk/>
            <pc:sldMk cId="1379843849" sldId="267"/>
            <ac:cxnSpMk id="84" creationId="{A31AB747-48AA-4198-83C5-36342D98C269}"/>
          </ac:cxnSpMkLst>
        </pc:cxnChg>
        <pc:cxnChg chg="add mod">
          <ac:chgData name="Laura Marbacher" userId="0729c16eb7534274" providerId="LiveId" clId="{51A76625-9B24-4135-A2B5-485E750ED350}" dt="2021-06-16T08:52:09.655" v="1428" actId="571"/>
          <ac:cxnSpMkLst>
            <pc:docMk/>
            <pc:sldMk cId="1379843849" sldId="267"/>
            <ac:cxnSpMk id="85" creationId="{CF2B3E5E-8543-401C-9640-0CACBD0292A1}"/>
          </ac:cxnSpMkLst>
        </pc:cxnChg>
      </pc:sldChg>
      <pc:sldChg chg="addSp delSp modSp mod addAnim delAnim modAnim">
        <pc:chgData name="Laura Marbacher" userId="0729c16eb7534274" providerId="LiveId" clId="{51A76625-9B24-4135-A2B5-485E750ED350}" dt="2021-06-16T13:03:07.222" v="2472"/>
        <pc:sldMkLst>
          <pc:docMk/>
          <pc:sldMk cId="3968097534" sldId="311"/>
        </pc:sldMkLst>
        <pc:spChg chg="mod">
          <ac:chgData name="Laura Marbacher" userId="0729c16eb7534274" providerId="LiveId" clId="{51A76625-9B24-4135-A2B5-485E750ED350}" dt="2021-06-16T09:45:51.822" v="2027" actId="255"/>
          <ac:spMkLst>
            <pc:docMk/>
            <pc:sldMk cId="3968097534" sldId="311"/>
            <ac:spMk id="2" creationId="{1E0B2F11-5C4F-4D32-8F67-62E91A3BF92A}"/>
          </ac:spMkLst>
        </pc:spChg>
        <pc:spChg chg="mod">
          <ac:chgData name="Laura Marbacher" userId="0729c16eb7534274" providerId="LiveId" clId="{51A76625-9B24-4135-A2B5-485E750ED350}" dt="2021-06-16T12:57:21.146" v="2421" actId="1076"/>
          <ac:spMkLst>
            <pc:docMk/>
            <pc:sldMk cId="3968097534" sldId="311"/>
            <ac:spMk id="3" creationId="{DC904802-A5A3-4FBD-A461-AB382D8A59D3}"/>
          </ac:spMkLst>
        </pc:spChg>
        <pc:spChg chg="mod">
          <ac:chgData name="Laura Marbacher" userId="0729c16eb7534274" providerId="LiveId" clId="{51A76625-9B24-4135-A2B5-485E750ED350}" dt="2021-06-15T14:11:40.766" v="1042" actId="20577"/>
          <ac:spMkLst>
            <pc:docMk/>
            <pc:sldMk cId="3968097534" sldId="311"/>
            <ac:spMk id="4" creationId="{6AC75777-703F-43AD-BF00-E9B65A6E7B60}"/>
          </ac:spMkLst>
        </pc:spChg>
        <pc:spChg chg="mod">
          <ac:chgData name="Laura Marbacher" userId="0729c16eb7534274" providerId="LiveId" clId="{51A76625-9B24-4135-A2B5-485E750ED350}" dt="2021-06-16T12:57:58.468" v="2423"/>
          <ac:spMkLst>
            <pc:docMk/>
            <pc:sldMk cId="3968097534" sldId="311"/>
            <ac:spMk id="11" creationId="{A482E06F-D033-49FA-BAD0-1C8C3BA53629}"/>
          </ac:spMkLst>
        </pc:spChg>
        <pc:spChg chg="mod">
          <ac:chgData name="Laura Marbacher" userId="0729c16eb7534274" providerId="LiveId" clId="{51A76625-9B24-4135-A2B5-485E750ED350}" dt="2021-06-16T12:57:58.468" v="2423"/>
          <ac:spMkLst>
            <pc:docMk/>
            <pc:sldMk cId="3968097534" sldId="311"/>
            <ac:spMk id="13" creationId="{9A4F9E7D-5F75-4F9E-A4CC-C78422B06B52}"/>
          </ac:spMkLst>
        </pc:spChg>
        <pc:spChg chg="mod">
          <ac:chgData name="Laura Marbacher" userId="0729c16eb7534274" providerId="LiveId" clId="{51A76625-9B24-4135-A2B5-485E750ED350}" dt="2021-06-16T12:57:58.468" v="2423"/>
          <ac:spMkLst>
            <pc:docMk/>
            <pc:sldMk cId="3968097534" sldId="311"/>
            <ac:spMk id="14" creationId="{C5C624E7-A1BE-4649-89C5-4760B71AA416}"/>
          </ac:spMkLst>
        </pc:spChg>
        <pc:spChg chg="mod">
          <ac:chgData name="Laura Marbacher" userId="0729c16eb7534274" providerId="LiveId" clId="{51A76625-9B24-4135-A2B5-485E750ED350}" dt="2021-06-16T12:57:58.468" v="2423"/>
          <ac:spMkLst>
            <pc:docMk/>
            <pc:sldMk cId="3968097534" sldId="311"/>
            <ac:spMk id="15" creationId="{806696E4-4C01-440A-9724-6E6C70D1630F}"/>
          </ac:spMkLst>
        </pc:spChg>
        <pc:spChg chg="mod">
          <ac:chgData name="Laura Marbacher" userId="0729c16eb7534274" providerId="LiveId" clId="{51A76625-9B24-4135-A2B5-485E750ED350}" dt="2021-06-16T12:57:58.468" v="2423"/>
          <ac:spMkLst>
            <pc:docMk/>
            <pc:sldMk cId="3968097534" sldId="311"/>
            <ac:spMk id="16" creationId="{2A3235AB-4AF9-4304-ABDE-0B84A15353C4}"/>
          </ac:spMkLst>
        </pc:spChg>
        <pc:spChg chg="mod">
          <ac:chgData name="Laura Marbacher" userId="0729c16eb7534274" providerId="LiveId" clId="{51A76625-9B24-4135-A2B5-485E750ED350}" dt="2021-06-16T12:57:58.468" v="2423"/>
          <ac:spMkLst>
            <pc:docMk/>
            <pc:sldMk cId="3968097534" sldId="311"/>
            <ac:spMk id="21" creationId="{C746E897-B5EB-4FE5-A247-27EB6109977A}"/>
          </ac:spMkLst>
        </pc:spChg>
        <pc:spChg chg="mod">
          <ac:chgData name="Laura Marbacher" userId="0729c16eb7534274" providerId="LiveId" clId="{51A76625-9B24-4135-A2B5-485E750ED350}" dt="2021-06-16T12:57:58.468" v="2423"/>
          <ac:spMkLst>
            <pc:docMk/>
            <pc:sldMk cId="3968097534" sldId="311"/>
            <ac:spMk id="22" creationId="{239D3F4B-6D08-4B19-8A34-6AB74A8CAFC9}"/>
          </ac:spMkLst>
        </pc:spChg>
        <pc:spChg chg="mod">
          <ac:chgData name="Laura Marbacher" userId="0729c16eb7534274" providerId="LiveId" clId="{51A76625-9B24-4135-A2B5-485E750ED350}" dt="2021-06-16T12:57:58.468" v="2423"/>
          <ac:spMkLst>
            <pc:docMk/>
            <pc:sldMk cId="3968097534" sldId="311"/>
            <ac:spMk id="23" creationId="{367CAF64-F2F5-48ED-93CE-8A0E971E864F}"/>
          </ac:spMkLst>
        </pc:spChg>
        <pc:spChg chg="mod">
          <ac:chgData name="Laura Marbacher" userId="0729c16eb7534274" providerId="LiveId" clId="{51A76625-9B24-4135-A2B5-485E750ED350}" dt="2021-06-16T12:57:58.468" v="2423"/>
          <ac:spMkLst>
            <pc:docMk/>
            <pc:sldMk cId="3968097534" sldId="311"/>
            <ac:spMk id="24" creationId="{30B011FA-65E6-4A68-B67D-9F9A2866DBA8}"/>
          </ac:spMkLst>
        </pc:spChg>
        <pc:spChg chg="mod">
          <ac:chgData name="Laura Marbacher" userId="0729c16eb7534274" providerId="LiveId" clId="{51A76625-9B24-4135-A2B5-485E750ED350}" dt="2021-06-16T12:57:58.468" v="2423"/>
          <ac:spMkLst>
            <pc:docMk/>
            <pc:sldMk cId="3968097534" sldId="311"/>
            <ac:spMk id="25" creationId="{3887D0BB-08DE-459D-9E64-F26EA018364A}"/>
          </ac:spMkLst>
        </pc:spChg>
        <pc:spChg chg="mod">
          <ac:chgData name="Laura Marbacher" userId="0729c16eb7534274" providerId="LiveId" clId="{51A76625-9B24-4135-A2B5-485E750ED350}" dt="2021-06-16T12:57:58.468" v="2423"/>
          <ac:spMkLst>
            <pc:docMk/>
            <pc:sldMk cId="3968097534" sldId="311"/>
            <ac:spMk id="26" creationId="{45342720-F06F-406A-B6A2-33FAED77D506}"/>
          </ac:spMkLst>
        </pc:spChg>
        <pc:spChg chg="mod">
          <ac:chgData name="Laura Marbacher" userId="0729c16eb7534274" providerId="LiveId" clId="{51A76625-9B24-4135-A2B5-485E750ED350}" dt="2021-06-16T12:57:58.468" v="2423"/>
          <ac:spMkLst>
            <pc:docMk/>
            <pc:sldMk cId="3968097534" sldId="311"/>
            <ac:spMk id="27" creationId="{5A16BFE1-EFA9-46D8-97FA-71210410C162}"/>
          </ac:spMkLst>
        </pc:spChg>
        <pc:spChg chg="mod">
          <ac:chgData name="Laura Marbacher" userId="0729c16eb7534274" providerId="LiveId" clId="{51A76625-9B24-4135-A2B5-485E750ED350}" dt="2021-06-16T12:57:58.468" v="2423"/>
          <ac:spMkLst>
            <pc:docMk/>
            <pc:sldMk cId="3968097534" sldId="311"/>
            <ac:spMk id="28" creationId="{B75F2CC3-296C-4F92-BCCB-26E5A148D9F5}"/>
          </ac:spMkLst>
        </pc:spChg>
        <pc:spChg chg="mod">
          <ac:chgData name="Laura Marbacher" userId="0729c16eb7534274" providerId="LiveId" clId="{51A76625-9B24-4135-A2B5-485E750ED350}" dt="2021-06-16T12:57:58.468" v="2423"/>
          <ac:spMkLst>
            <pc:docMk/>
            <pc:sldMk cId="3968097534" sldId="311"/>
            <ac:spMk id="29" creationId="{24354983-DE47-4F22-A68D-34B2E22918F2}"/>
          </ac:spMkLst>
        </pc:spChg>
        <pc:spChg chg="mod">
          <ac:chgData name="Laura Marbacher" userId="0729c16eb7534274" providerId="LiveId" clId="{51A76625-9B24-4135-A2B5-485E750ED350}" dt="2021-06-16T12:57:58.468" v="2423"/>
          <ac:spMkLst>
            <pc:docMk/>
            <pc:sldMk cId="3968097534" sldId="311"/>
            <ac:spMk id="30" creationId="{A1ABBAE0-8C04-43A9-B9B8-1A95CC1A0836}"/>
          </ac:spMkLst>
        </pc:spChg>
        <pc:spChg chg="mod">
          <ac:chgData name="Laura Marbacher" userId="0729c16eb7534274" providerId="LiveId" clId="{51A76625-9B24-4135-A2B5-485E750ED350}" dt="2021-06-16T12:57:58.468" v="2423"/>
          <ac:spMkLst>
            <pc:docMk/>
            <pc:sldMk cId="3968097534" sldId="311"/>
            <ac:spMk id="31" creationId="{B9B7E0FC-D959-44FD-8FCA-33CC9E51B890}"/>
          </ac:spMkLst>
        </pc:spChg>
        <pc:spChg chg="mod">
          <ac:chgData name="Laura Marbacher" userId="0729c16eb7534274" providerId="LiveId" clId="{51A76625-9B24-4135-A2B5-485E750ED350}" dt="2021-06-16T12:57:58.468" v="2423"/>
          <ac:spMkLst>
            <pc:docMk/>
            <pc:sldMk cId="3968097534" sldId="311"/>
            <ac:spMk id="32" creationId="{4E551601-7109-41D4-A140-245BCC071032}"/>
          </ac:spMkLst>
        </pc:spChg>
        <pc:spChg chg="mod">
          <ac:chgData name="Laura Marbacher" userId="0729c16eb7534274" providerId="LiveId" clId="{51A76625-9B24-4135-A2B5-485E750ED350}" dt="2021-06-16T12:57:58.468" v="2423"/>
          <ac:spMkLst>
            <pc:docMk/>
            <pc:sldMk cId="3968097534" sldId="311"/>
            <ac:spMk id="33" creationId="{340A3F94-FC5D-4F33-A675-B57D609477E3}"/>
          </ac:spMkLst>
        </pc:spChg>
        <pc:spChg chg="mod">
          <ac:chgData name="Laura Marbacher" userId="0729c16eb7534274" providerId="LiveId" clId="{51A76625-9B24-4135-A2B5-485E750ED350}" dt="2021-06-16T12:57:58.468" v="2423"/>
          <ac:spMkLst>
            <pc:docMk/>
            <pc:sldMk cId="3968097534" sldId="311"/>
            <ac:spMk id="34" creationId="{10C67ACF-1561-450C-972E-CFE02D547686}"/>
          </ac:spMkLst>
        </pc:spChg>
        <pc:spChg chg="mod">
          <ac:chgData name="Laura Marbacher" userId="0729c16eb7534274" providerId="LiveId" clId="{51A76625-9B24-4135-A2B5-485E750ED350}" dt="2021-06-16T12:57:58.468" v="2423"/>
          <ac:spMkLst>
            <pc:docMk/>
            <pc:sldMk cId="3968097534" sldId="311"/>
            <ac:spMk id="35" creationId="{4EA55B40-DB2A-46AF-B22B-DC4E898D99BA}"/>
          </ac:spMkLst>
        </pc:spChg>
        <pc:spChg chg="mod">
          <ac:chgData name="Laura Marbacher" userId="0729c16eb7534274" providerId="LiveId" clId="{51A76625-9B24-4135-A2B5-485E750ED350}" dt="2021-06-16T12:57:58.468" v="2423"/>
          <ac:spMkLst>
            <pc:docMk/>
            <pc:sldMk cId="3968097534" sldId="311"/>
            <ac:spMk id="36" creationId="{6A4310A3-836C-44E8-B4A9-16AB6A9236DD}"/>
          </ac:spMkLst>
        </pc:spChg>
        <pc:spChg chg="mod">
          <ac:chgData name="Laura Marbacher" userId="0729c16eb7534274" providerId="LiveId" clId="{51A76625-9B24-4135-A2B5-485E750ED350}" dt="2021-06-16T12:57:58.468" v="2423"/>
          <ac:spMkLst>
            <pc:docMk/>
            <pc:sldMk cId="3968097534" sldId="311"/>
            <ac:spMk id="37" creationId="{06531EF5-C84A-46E9-AF5C-E02627210743}"/>
          </ac:spMkLst>
        </pc:spChg>
        <pc:spChg chg="mod">
          <ac:chgData name="Laura Marbacher" userId="0729c16eb7534274" providerId="LiveId" clId="{51A76625-9B24-4135-A2B5-485E750ED350}" dt="2021-06-16T12:57:58.468" v="2423"/>
          <ac:spMkLst>
            <pc:docMk/>
            <pc:sldMk cId="3968097534" sldId="311"/>
            <ac:spMk id="38" creationId="{4B2D694C-C25A-4809-9EFE-8BE34DBD64D2}"/>
          </ac:spMkLst>
        </pc:spChg>
        <pc:spChg chg="mod">
          <ac:chgData name="Laura Marbacher" userId="0729c16eb7534274" providerId="LiveId" clId="{51A76625-9B24-4135-A2B5-485E750ED350}" dt="2021-06-16T12:57:58.468" v="2423"/>
          <ac:spMkLst>
            <pc:docMk/>
            <pc:sldMk cId="3968097534" sldId="311"/>
            <ac:spMk id="39" creationId="{C50BEA28-3044-47BD-935D-EB7641B5D0A4}"/>
          </ac:spMkLst>
        </pc:spChg>
        <pc:spChg chg="mod">
          <ac:chgData name="Laura Marbacher" userId="0729c16eb7534274" providerId="LiveId" clId="{51A76625-9B24-4135-A2B5-485E750ED350}" dt="2021-06-16T12:57:58.468" v="2423"/>
          <ac:spMkLst>
            <pc:docMk/>
            <pc:sldMk cId="3968097534" sldId="311"/>
            <ac:spMk id="40" creationId="{EE34CF00-4FC5-4237-AA85-B5BBA5385874}"/>
          </ac:spMkLst>
        </pc:spChg>
        <pc:spChg chg="mod">
          <ac:chgData name="Laura Marbacher" userId="0729c16eb7534274" providerId="LiveId" clId="{51A76625-9B24-4135-A2B5-485E750ED350}" dt="2021-06-16T12:57:58.468" v="2423"/>
          <ac:spMkLst>
            <pc:docMk/>
            <pc:sldMk cId="3968097534" sldId="311"/>
            <ac:spMk id="41" creationId="{438E1013-BDE7-4261-B650-BEB9C9F48676}"/>
          </ac:spMkLst>
        </pc:spChg>
        <pc:spChg chg="mod">
          <ac:chgData name="Laura Marbacher" userId="0729c16eb7534274" providerId="LiveId" clId="{51A76625-9B24-4135-A2B5-485E750ED350}" dt="2021-06-16T12:57:58.468" v="2423"/>
          <ac:spMkLst>
            <pc:docMk/>
            <pc:sldMk cId="3968097534" sldId="311"/>
            <ac:spMk id="42" creationId="{A83163E2-9D03-4C4C-A528-37E2C039AF2F}"/>
          </ac:spMkLst>
        </pc:spChg>
        <pc:spChg chg="mod">
          <ac:chgData name="Laura Marbacher" userId="0729c16eb7534274" providerId="LiveId" clId="{51A76625-9B24-4135-A2B5-485E750ED350}" dt="2021-06-16T12:57:58.468" v="2423"/>
          <ac:spMkLst>
            <pc:docMk/>
            <pc:sldMk cId="3968097534" sldId="311"/>
            <ac:spMk id="43" creationId="{4BE85F8A-3107-4D4D-91F0-914D093CC30D}"/>
          </ac:spMkLst>
        </pc:spChg>
        <pc:spChg chg="mod">
          <ac:chgData name="Laura Marbacher" userId="0729c16eb7534274" providerId="LiveId" clId="{51A76625-9B24-4135-A2B5-485E750ED350}" dt="2021-06-16T12:57:58.468" v="2423"/>
          <ac:spMkLst>
            <pc:docMk/>
            <pc:sldMk cId="3968097534" sldId="311"/>
            <ac:spMk id="44" creationId="{57748BDA-7D7A-4690-8678-D968D179BF52}"/>
          </ac:spMkLst>
        </pc:spChg>
        <pc:spChg chg="add mod">
          <ac:chgData name="Laura Marbacher" userId="0729c16eb7534274" providerId="LiveId" clId="{51A76625-9B24-4135-A2B5-485E750ED350}" dt="2021-06-16T13:02:24.115" v="2468" actId="164"/>
          <ac:spMkLst>
            <pc:docMk/>
            <pc:sldMk cId="3968097534" sldId="311"/>
            <ac:spMk id="47" creationId="{47D6DB8D-35D6-4E29-9C93-A2EA136EB76F}"/>
          </ac:spMkLst>
        </pc:spChg>
        <pc:grpChg chg="add del mod">
          <ac:chgData name="Laura Marbacher" userId="0729c16eb7534274" providerId="LiveId" clId="{51A76625-9B24-4135-A2B5-485E750ED350}" dt="2021-06-16T12:58:01.834" v="2424"/>
          <ac:grpSpMkLst>
            <pc:docMk/>
            <pc:sldMk cId="3968097534" sldId="311"/>
            <ac:grpSpMk id="7" creationId="{43D1441D-B77C-438E-99DB-5A56C31B3A0E}"/>
          </ac:grpSpMkLst>
        </pc:grpChg>
        <pc:grpChg chg="mod">
          <ac:chgData name="Laura Marbacher" userId="0729c16eb7534274" providerId="LiveId" clId="{51A76625-9B24-4135-A2B5-485E750ED350}" dt="2021-06-16T12:57:58.468" v="2423"/>
          <ac:grpSpMkLst>
            <pc:docMk/>
            <pc:sldMk cId="3968097534" sldId="311"/>
            <ac:grpSpMk id="8" creationId="{82E39604-2E48-4A02-8425-0B608A5C34DD}"/>
          </ac:grpSpMkLst>
        </pc:grpChg>
        <pc:grpChg chg="mod">
          <ac:chgData name="Laura Marbacher" userId="0729c16eb7534274" providerId="LiveId" clId="{51A76625-9B24-4135-A2B5-485E750ED350}" dt="2021-06-16T12:57:58.468" v="2423"/>
          <ac:grpSpMkLst>
            <pc:docMk/>
            <pc:sldMk cId="3968097534" sldId="311"/>
            <ac:grpSpMk id="12" creationId="{CEE36109-B438-4867-9E2C-42EAF5AD6996}"/>
          </ac:grpSpMkLst>
        </pc:grpChg>
        <pc:grpChg chg="mod">
          <ac:chgData name="Laura Marbacher" userId="0729c16eb7534274" providerId="LiveId" clId="{51A76625-9B24-4135-A2B5-485E750ED350}" dt="2021-06-16T12:57:58.468" v="2423"/>
          <ac:grpSpMkLst>
            <pc:docMk/>
            <pc:sldMk cId="3968097534" sldId="311"/>
            <ac:grpSpMk id="17" creationId="{715B5AA4-6BF3-4AD7-856B-2439FFAB2863}"/>
          </ac:grpSpMkLst>
        </pc:grpChg>
        <pc:grpChg chg="mod">
          <ac:chgData name="Laura Marbacher" userId="0729c16eb7534274" providerId="LiveId" clId="{51A76625-9B24-4135-A2B5-485E750ED350}" dt="2021-06-16T12:57:58.468" v="2423"/>
          <ac:grpSpMkLst>
            <pc:docMk/>
            <pc:sldMk cId="3968097534" sldId="311"/>
            <ac:grpSpMk id="18" creationId="{D53CB51B-1890-4903-BF70-1302751E7ECC}"/>
          </ac:grpSpMkLst>
        </pc:grpChg>
        <pc:grpChg chg="mod">
          <ac:chgData name="Laura Marbacher" userId="0729c16eb7534274" providerId="LiveId" clId="{51A76625-9B24-4135-A2B5-485E750ED350}" dt="2021-06-16T12:57:58.468" v="2423"/>
          <ac:grpSpMkLst>
            <pc:docMk/>
            <pc:sldMk cId="3968097534" sldId="311"/>
            <ac:grpSpMk id="19" creationId="{B8D66769-9C48-4030-97F6-CD8E7B41391C}"/>
          </ac:grpSpMkLst>
        </pc:grpChg>
        <pc:grpChg chg="mod">
          <ac:chgData name="Laura Marbacher" userId="0729c16eb7534274" providerId="LiveId" clId="{51A76625-9B24-4135-A2B5-485E750ED350}" dt="2021-06-16T12:57:58.468" v="2423"/>
          <ac:grpSpMkLst>
            <pc:docMk/>
            <pc:sldMk cId="3968097534" sldId="311"/>
            <ac:grpSpMk id="20" creationId="{638AD41B-5F99-4719-BE3A-A8F055DCF22E}"/>
          </ac:grpSpMkLst>
        </pc:grpChg>
        <pc:grpChg chg="add mod">
          <ac:chgData name="Laura Marbacher" userId="0729c16eb7534274" providerId="LiveId" clId="{51A76625-9B24-4135-A2B5-485E750ED350}" dt="2021-06-16T13:02:24.115" v="2468" actId="164"/>
          <ac:grpSpMkLst>
            <pc:docMk/>
            <pc:sldMk cId="3968097534" sldId="311"/>
            <ac:grpSpMk id="48" creationId="{AAF6D98D-81FD-4152-B35D-D2DA01EC0DF0}"/>
          </ac:grpSpMkLst>
        </pc:grpChg>
        <pc:picChg chg="add del mod">
          <ac:chgData name="Laura Marbacher" userId="0729c16eb7534274" providerId="LiveId" clId="{51A76625-9B24-4135-A2B5-485E750ED350}" dt="2021-06-15T08:51:45.287" v="299" actId="478"/>
          <ac:picMkLst>
            <pc:docMk/>
            <pc:sldMk cId="3968097534" sldId="311"/>
            <ac:picMk id="7" creationId="{DCBFBF73-6E1E-431A-A7EF-ABCEC7E499B4}"/>
          </ac:picMkLst>
        </pc:picChg>
        <pc:picChg chg="add del mod">
          <ac:chgData name="Laura Marbacher" userId="0729c16eb7534274" providerId="LiveId" clId="{51A76625-9B24-4135-A2B5-485E750ED350}" dt="2021-06-16T13:02:31.441" v="2469" actId="1076"/>
          <ac:picMkLst>
            <pc:docMk/>
            <pc:sldMk cId="3968097534" sldId="311"/>
            <ac:picMk id="9" creationId="{2809BD2A-A53B-412C-B94D-4FFA3DF966CC}"/>
          </ac:picMkLst>
        </pc:picChg>
        <pc:cxnChg chg="mod">
          <ac:chgData name="Laura Marbacher" userId="0729c16eb7534274" providerId="LiveId" clId="{51A76625-9B24-4135-A2B5-485E750ED350}" dt="2021-06-16T12:57:58.468" v="2423"/>
          <ac:cxnSpMkLst>
            <pc:docMk/>
            <pc:sldMk cId="3968097534" sldId="311"/>
            <ac:cxnSpMk id="10" creationId="{D91B3E79-C0E2-4F39-9535-93E46D52B16C}"/>
          </ac:cxnSpMkLst>
        </pc:cxnChg>
        <pc:cxnChg chg="add mod">
          <ac:chgData name="Laura Marbacher" userId="0729c16eb7534274" providerId="LiveId" clId="{51A76625-9B24-4135-A2B5-485E750ED350}" dt="2021-06-16T13:02:24.115" v="2468" actId="164"/>
          <ac:cxnSpMkLst>
            <pc:docMk/>
            <pc:sldMk cId="3968097534" sldId="311"/>
            <ac:cxnSpMk id="45" creationId="{52A42697-B108-4049-816D-B983C4CE3068}"/>
          </ac:cxnSpMkLst>
        </pc:cxnChg>
      </pc:sldChg>
      <pc:sldChg chg="addSp delSp modSp mod delDesignElem chgLayout">
        <pc:chgData name="Laura Marbacher" userId="0729c16eb7534274" providerId="LiveId" clId="{51A76625-9B24-4135-A2B5-485E750ED350}" dt="2021-06-17T10:08:41.514" v="2975" actId="1076"/>
        <pc:sldMkLst>
          <pc:docMk/>
          <pc:sldMk cId="3986687612" sldId="316"/>
        </pc:sldMkLst>
        <pc:spChg chg="del mod">
          <ac:chgData name="Laura Marbacher" userId="0729c16eb7534274" providerId="LiveId" clId="{51A76625-9B24-4135-A2B5-485E750ED350}" dt="2021-06-17T09:54:57.554" v="2842" actId="478"/>
          <ac:spMkLst>
            <pc:docMk/>
            <pc:sldMk cId="3986687612" sldId="316"/>
            <ac:spMk id="2" creationId="{3BEE03DE-EDAF-46CA-A25F-71F3DE8F8BA5}"/>
          </ac:spMkLst>
        </pc:spChg>
        <pc:spChg chg="mod">
          <ac:chgData name="Laura Marbacher" userId="0729c16eb7534274" providerId="LiveId" clId="{51A76625-9B24-4135-A2B5-485E750ED350}" dt="2021-06-15T14:12:47.219" v="1051"/>
          <ac:spMkLst>
            <pc:docMk/>
            <pc:sldMk cId="3986687612" sldId="316"/>
            <ac:spMk id="3" creationId="{6CF2863D-9FB3-48F8-91DF-785109B151E4}"/>
          </ac:spMkLst>
        </pc:spChg>
        <pc:spChg chg="add mod ord">
          <ac:chgData name="Laura Marbacher" userId="0729c16eb7534274" providerId="LiveId" clId="{51A76625-9B24-4135-A2B5-485E750ED350}" dt="2021-06-17T10:08:19.562" v="2971" actId="1076"/>
          <ac:spMkLst>
            <pc:docMk/>
            <pc:sldMk cId="3986687612" sldId="316"/>
            <ac:spMk id="3" creationId="{EB1C61E4-65A3-46C7-9508-ED6DE25A478D}"/>
          </ac:spMkLst>
        </pc:spChg>
        <pc:spChg chg="mod ord">
          <ac:chgData name="Laura Marbacher" userId="0729c16eb7534274" providerId="LiveId" clId="{51A76625-9B24-4135-A2B5-485E750ED350}" dt="2021-06-17T10:02:02.713" v="2863" actId="700"/>
          <ac:spMkLst>
            <pc:docMk/>
            <pc:sldMk cId="3986687612" sldId="316"/>
            <ac:spMk id="4" creationId="{ECBD613C-0564-4B41-A1BE-460E52687CE2}"/>
          </ac:spMkLst>
        </pc:spChg>
        <pc:spChg chg="add mod">
          <ac:chgData name="Laura Marbacher" userId="0729c16eb7534274" providerId="LiveId" clId="{51A76625-9B24-4135-A2B5-485E750ED350}" dt="2021-06-17T10:08:22.040" v="2973" actId="20577"/>
          <ac:spMkLst>
            <pc:docMk/>
            <pc:sldMk cId="3986687612" sldId="316"/>
            <ac:spMk id="5" creationId="{D8242345-13B7-4BA8-99D3-52F6765EE9D0}"/>
          </ac:spMkLst>
        </pc:spChg>
        <pc:spChg chg="add del mod">
          <ac:chgData name="Laura Marbacher" userId="0729c16eb7534274" providerId="LiveId" clId="{51A76625-9B24-4135-A2B5-485E750ED350}" dt="2021-06-17T09:55:08.190" v="2843" actId="478"/>
          <ac:spMkLst>
            <pc:docMk/>
            <pc:sldMk cId="3986687612" sldId="316"/>
            <ac:spMk id="7" creationId="{3B9B2BBE-06A4-43B3-BEAE-16E65269749E}"/>
          </ac:spMkLst>
        </pc:spChg>
        <pc:spChg chg="add del mod ord">
          <ac:chgData name="Laura Marbacher" userId="0729c16eb7534274" providerId="LiveId" clId="{51A76625-9B24-4135-A2B5-485E750ED350}" dt="2021-06-17T10:02:15.858" v="2864" actId="478"/>
          <ac:spMkLst>
            <pc:docMk/>
            <pc:sldMk cId="3986687612" sldId="316"/>
            <ac:spMk id="9" creationId="{DBF8E29B-D265-4854-A354-B9552B8E4C86}"/>
          </ac:spMkLst>
        </pc:spChg>
        <pc:spChg chg="add mod">
          <ac:chgData name="Laura Marbacher" userId="0729c16eb7534274" providerId="LiveId" clId="{51A76625-9B24-4135-A2B5-485E750ED350}" dt="2021-06-17T10:08:41.514" v="2975" actId="1076"/>
          <ac:spMkLst>
            <pc:docMk/>
            <pc:sldMk cId="3986687612" sldId="316"/>
            <ac:spMk id="10" creationId="{4FAC9424-5FD8-4948-B311-8C769814FCAD}"/>
          </ac:spMkLst>
        </pc:spChg>
        <pc:spChg chg="add del">
          <ac:chgData name="Laura Marbacher" userId="0729c16eb7534274" providerId="LiveId" clId="{51A76625-9B24-4135-A2B5-485E750ED350}" dt="2021-06-17T10:02:02.713" v="2863" actId="700"/>
          <ac:spMkLst>
            <pc:docMk/>
            <pc:sldMk cId="3986687612" sldId="316"/>
            <ac:spMk id="11" creationId="{97E60398-905F-436C-AB6F-00D742F6258D}"/>
          </ac:spMkLst>
        </pc:spChg>
        <pc:picChg chg="add del mod">
          <ac:chgData name="Laura Marbacher" userId="0729c16eb7534274" providerId="LiveId" clId="{51A76625-9B24-4135-A2B5-485E750ED350}" dt="2021-06-17T10:01:51.015" v="2862" actId="478"/>
          <ac:picMkLst>
            <pc:docMk/>
            <pc:sldMk cId="3986687612" sldId="316"/>
            <ac:picMk id="8" creationId="{681DF167-D086-4EF8-A53F-A29D673ECF9A}"/>
          </ac:picMkLst>
        </pc:picChg>
      </pc:sldChg>
      <pc:sldChg chg="addSp delSp modSp mod delAnim modAnim">
        <pc:chgData name="Laura Marbacher" userId="0729c16eb7534274" providerId="LiveId" clId="{51A76625-9B24-4135-A2B5-485E750ED350}" dt="2021-06-16T14:18:50.161" v="2595"/>
        <pc:sldMkLst>
          <pc:docMk/>
          <pc:sldMk cId="1049448510" sldId="326"/>
        </pc:sldMkLst>
        <pc:spChg chg="mod">
          <ac:chgData name="Laura Marbacher" userId="0729c16eb7534274" providerId="LiveId" clId="{51A76625-9B24-4135-A2B5-485E750ED350}" dt="2021-06-16T09:10:03.143" v="1537" actId="20577"/>
          <ac:spMkLst>
            <pc:docMk/>
            <pc:sldMk cId="1049448510" sldId="326"/>
            <ac:spMk id="2" creationId="{CEEB7FCD-62A7-47EF-856E-9EE5C7F3F99C}"/>
          </ac:spMkLst>
        </pc:spChg>
        <pc:spChg chg="mod">
          <ac:chgData name="Laura Marbacher" userId="0729c16eb7534274" providerId="LiveId" clId="{51A76625-9B24-4135-A2B5-485E750ED350}" dt="2021-06-16T07:55:00.692" v="1328" actId="1076"/>
          <ac:spMkLst>
            <pc:docMk/>
            <pc:sldMk cId="1049448510" sldId="326"/>
            <ac:spMk id="10" creationId="{A51E27DF-2451-4683-87DF-BE847579A11B}"/>
          </ac:spMkLst>
        </pc:spChg>
        <pc:spChg chg="mod">
          <ac:chgData name="Laura Marbacher" userId="0729c16eb7534274" providerId="LiveId" clId="{51A76625-9B24-4135-A2B5-485E750ED350}" dt="2021-06-16T07:54:52.658" v="1327" actId="1076"/>
          <ac:spMkLst>
            <pc:docMk/>
            <pc:sldMk cId="1049448510" sldId="326"/>
            <ac:spMk id="12" creationId="{3CA60D32-C941-47CD-BDEA-B46CD4474A96}"/>
          </ac:spMkLst>
        </pc:spChg>
        <pc:spChg chg="add mod ord">
          <ac:chgData name="Laura Marbacher" userId="0729c16eb7534274" providerId="LiveId" clId="{51A76625-9B24-4135-A2B5-485E750ED350}" dt="2021-06-16T10:30:45.967" v="2143" actId="1076"/>
          <ac:spMkLst>
            <pc:docMk/>
            <pc:sldMk cId="1049448510" sldId="326"/>
            <ac:spMk id="15" creationId="{5C96EF49-346A-4147-9436-956CFEA38C50}"/>
          </ac:spMkLst>
        </pc:spChg>
        <pc:spChg chg="add mod">
          <ac:chgData name="Laura Marbacher" userId="0729c16eb7534274" providerId="LiveId" clId="{51A76625-9B24-4135-A2B5-485E750ED350}" dt="2021-06-16T10:41:18.088" v="2161" actId="164"/>
          <ac:spMkLst>
            <pc:docMk/>
            <pc:sldMk cId="1049448510" sldId="326"/>
            <ac:spMk id="17" creationId="{F6581870-31B1-4028-91EE-95BCFCBF1D30}"/>
          </ac:spMkLst>
        </pc:spChg>
        <pc:spChg chg="add mod ord">
          <ac:chgData name="Laura Marbacher" userId="0729c16eb7534274" providerId="LiveId" clId="{51A76625-9B24-4135-A2B5-485E750ED350}" dt="2021-06-16T10:50:20.226" v="2202" actId="14100"/>
          <ac:spMkLst>
            <pc:docMk/>
            <pc:sldMk cId="1049448510" sldId="326"/>
            <ac:spMk id="18" creationId="{FAECCD6D-A345-45D0-9BE7-34800B5820C2}"/>
          </ac:spMkLst>
        </pc:spChg>
        <pc:spChg chg="add del">
          <ac:chgData name="Laura Marbacher" userId="0729c16eb7534274" providerId="LiveId" clId="{51A76625-9B24-4135-A2B5-485E750ED350}" dt="2021-06-16T10:12:33.709" v="2081" actId="478"/>
          <ac:spMkLst>
            <pc:docMk/>
            <pc:sldMk cId="1049448510" sldId="326"/>
            <ac:spMk id="20" creationId="{12623793-9DA3-4FEF-8D2B-E7F29A51CDB0}"/>
          </ac:spMkLst>
        </pc:spChg>
        <pc:spChg chg="add mod">
          <ac:chgData name="Laura Marbacher" userId="0729c16eb7534274" providerId="LiveId" clId="{51A76625-9B24-4135-A2B5-485E750ED350}" dt="2021-06-16T10:17:41.290" v="2123" actId="164"/>
          <ac:spMkLst>
            <pc:docMk/>
            <pc:sldMk cId="1049448510" sldId="326"/>
            <ac:spMk id="21" creationId="{E0E75BED-ABC9-4585-85CE-D9936F328EAF}"/>
          </ac:spMkLst>
        </pc:spChg>
        <pc:spChg chg="add del mod">
          <ac:chgData name="Laura Marbacher" userId="0729c16eb7534274" providerId="LiveId" clId="{51A76625-9B24-4135-A2B5-485E750ED350}" dt="2021-06-16T10:13:20.290" v="2085" actId="478"/>
          <ac:spMkLst>
            <pc:docMk/>
            <pc:sldMk cId="1049448510" sldId="326"/>
            <ac:spMk id="22" creationId="{D430E03D-4C49-4AA7-9C06-68A82D89C0D6}"/>
          </ac:spMkLst>
        </pc:spChg>
        <pc:spChg chg="add mod">
          <ac:chgData name="Laura Marbacher" userId="0729c16eb7534274" providerId="LiveId" clId="{51A76625-9B24-4135-A2B5-485E750ED350}" dt="2021-06-16T10:17:41.290" v="2123" actId="164"/>
          <ac:spMkLst>
            <pc:docMk/>
            <pc:sldMk cId="1049448510" sldId="326"/>
            <ac:spMk id="24" creationId="{E1025556-9B54-437D-B60E-B9547DDD2CB3}"/>
          </ac:spMkLst>
        </pc:spChg>
        <pc:spChg chg="add mod">
          <ac:chgData name="Laura Marbacher" userId="0729c16eb7534274" providerId="LiveId" clId="{51A76625-9B24-4135-A2B5-485E750ED350}" dt="2021-06-16T10:17:41.290" v="2123" actId="164"/>
          <ac:spMkLst>
            <pc:docMk/>
            <pc:sldMk cId="1049448510" sldId="326"/>
            <ac:spMk id="25" creationId="{C9C2DCE5-81E5-4A84-95FA-041DCF51F590}"/>
          </ac:spMkLst>
        </pc:spChg>
        <pc:spChg chg="add mod">
          <ac:chgData name="Laura Marbacher" userId="0729c16eb7534274" providerId="LiveId" clId="{51A76625-9B24-4135-A2B5-485E750ED350}" dt="2021-06-16T10:17:41.290" v="2123" actId="164"/>
          <ac:spMkLst>
            <pc:docMk/>
            <pc:sldMk cId="1049448510" sldId="326"/>
            <ac:spMk id="26" creationId="{E4FDF92A-6718-439E-A4E7-4AE7D57BCED9}"/>
          </ac:spMkLst>
        </pc:spChg>
        <pc:spChg chg="add mod">
          <ac:chgData name="Laura Marbacher" userId="0729c16eb7534274" providerId="LiveId" clId="{51A76625-9B24-4135-A2B5-485E750ED350}" dt="2021-06-16T10:33:01.446" v="2146" actId="207"/>
          <ac:spMkLst>
            <pc:docMk/>
            <pc:sldMk cId="1049448510" sldId="326"/>
            <ac:spMk id="27" creationId="{D6281EA9-375B-4515-8C09-E86570D2D048}"/>
          </ac:spMkLst>
        </pc:spChg>
        <pc:spChg chg="mod">
          <ac:chgData name="Laura Marbacher" userId="0729c16eb7534274" providerId="LiveId" clId="{51A76625-9B24-4135-A2B5-485E750ED350}" dt="2021-06-16T10:29:48.118" v="2133"/>
          <ac:spMkLst>
            <pc:docMk/>
            <pc:sldMk cId="1049448510" sldId="326"/>
            <ac:spMk id="31" creationId="{EB361DA2-14FB-4A68-9090-C58D6DF90649}"/>
          </ac:spMkLst>
        </pc:spChg>
        <pc:spChg chg="mod">
          <ac:chgData name="Laura Marbacher" userId="0729c16eb7534274" providerId="LiveId" clId="{51A76625-9B24-4135-A2B5-485E750ED350}" dt="2021-06-16T10:29:48.118" v="2133"/>
          <ac:spMkLst>
            <pc:docMk/>
            <pc:sldMk cId="1049448510" sldId="326"/>
            <ac:spMk id="32" creationId="{F9B5CDD2-056C-4EF9-B434-D2837BCBBDD7}"/>
          </ac:spMkLst>
        </pc:spChg>
        <pc:spChg chg="mod">
          <ac:chgData name="Laura Marbacher" userId="0729c16eb7534274" providerId="LiveId" clId="{51A76625-9B24-4135-A2B5-485E750ED350}" dt="2021-06-16T10:29:48.118" v="2133"/>
          <ac:spMkLst>
            <pc:docMk/>
            <pc:sldMk cId="1049448510" sldId="326"/>
            <ac:spMk id="33" creationId="{E86F167D-907C-4009-854B-1871CE95B4FE}"/>
          </ac:spMkLst>
        </pc:spChg>
        <pc:spChg chg="mod">
          <ac:chgData name="Laura Marbacher" userId="0729c16eb7534274" providerId="LiveId" clId="{51A76625-9B24-4135-A2B5-485E750ED350}" dt="2021-06-16T10:29:48.118" v="2133"/>
          <ac:spMkLst>
            <pc:docMk/>
            <pc:sldMk cId="1049448510" sldId="326"/>
            <ac:spMk id="34" creationId="{B00F75B9-948E-433C-8EBF-D943471E7E26}"/>
          </ac:spMkLst>
        </pc:spChg>
        <pc:spChg chg="mod">
          <ac:chgData name="Laura Marbacher" userId="0729c16eb7534274" providerId="LiveId" clId="{51A76625-9B24-4135-A2B5-485E750ED350}" dt="2021-06-16T10:39:49.084" v="2155" actId="571"/>
          <ac:spMkLst>
            <pc:docMk/>
            <pc:sldMk cId="1049448510" sldId="326"/>
            <ac:spMk id="38" creationId="{67E34B03-07AF-4422-8CFF-640BE39AEC20}"/>
          </ac:spMkLst>
        </pc:spChg>
        <pc:spChg chg="mod">
          <ac:chgData name="Laura Marbacher" userId="0729c16eb7534274" providerId="LiveId" clId="{51A76625-9B24-4135-A2B5-485E750ED350}" dt="2021-06-16T10:39:49.084" v="2155" actId="571"/>
          <ac:spMkLst>
            <pc:docMk/>
            <pc:sldMk cId="1049448510" sldId="326"/>
            <ac:spMk id="39" creationId="{DF4121EF-EEEE-4F58-BE38-62D00802DEEC}"/>
          </ac:spMkLst>
        </pc:spChg>
        <pc:spChg chg="mod">
          <ac:chgData name="Laura Marbacher" userId="0729c16eb7534274" providerId="LiveId" clId="{51A76625-9B24-4135-A2B5-485E750ED350}" dt="2021-06-16T10:39:49.084" v="2155" actId="571"/>
          <ac:spMkLst>
            <pc:docMk/>
            <pc:sldMk cId="1049448510" sldId="326"/>
            <ac:spMk id="40" creationId="{89638251-9AC5-4A9A-8B94-0192F05DEBE0}"/>
          </ac:spMkLst>
        </pc:spChg>
        <pc:spChg chg="mod">
          <ac:chgData name="Laura Marbacher" userId="0729c16eb7534274" providerId="LiveId" clId="{51A76625-9B24-4135-A2B5-485E750ED350}" dt="2021-06-16T10:39:49.084" v="2155" actId="571"/>
          <ac:spMkLst>
            <pc:docMk/>
            <pc:sldMk cId="1049448510" sldId="326"/>
            <ac:spMk id="41" creationId="{8F796647-BF0D-44F1-9B00-FE875B521045}"/>
          </ac:spMkLst>
        </pc:spChg>
        <pc:spChg chg="mod">
          <ac:chgData name="Laura Marbacher" userId="0729c16eb7534274" providerId="LiveId" clId="{51A76625-9B24-4135-A2B5-485E750ED350}" dt="2021-06-16T10:40:01.946" v="2157" actId="571"/>
          <ac:spMkLst>
            <pc:docMk/>
            <pc:sldMk cId="1049448510" sldId="326"/>
            <ac:spMk id="45" creationId="{D4E169B6-AEBB-41DF-BD25-3DD0FCC3EBB8}"/>
          </ac:spMkLst>
        </pc:spChg>
        <pc:spChg chg="mod">
          <ac:chgData name="Laura Marbacher" userId="0729c16eb7534274" providerId="LiveId" clId="{51A76625-9B24-4135-A2B5-485E750ED350}" dt="2021-06-16T10:40:01.946" v="2157" actId="571"/>
          <ac:spMkLst>
            <pc:docMk/>
            <pc:sldMk cId="1049448510" sldId="326"/>
            <ac:spMk id="46" creationId="{5D4ED4C1-DF5B-4688-9774-FDC5C64F3DB3}"/>
          </ac:spMkLst>
        </pc:spChg>
        <pc:spChg chg="mod">
          <ac:chgData name="Laura Marbacher" userId="0729c16eb7534274" providerId="LiveId" clId="{51A76625-9B24-4135-A2B5-485E750ED350}" dt="2021-06-16T10:40:01.946" v="2157" actId="571"/>
          <ac:spMkLst>
            <pc:docMk/>
            <pc:sldMk cId="1049448510" sldId="326"/>
            <ac:spMk id="47" creationId="{0862BA3E-D057-4F5D-B7E0-3C1A57A3E585}"/>
          </ac:spMkLst>
        </pc:spChg>
        <pc:spChg chg="mod">
          <ac:chgData name="Laura Marbacher" userId="0729c16eb7534274" providerId="LiveId" clId="{51A76625-9B24-4135-A2B5-485E750ED350}" dt="2021-06-16T10:40:01.946" v="2157" actId="571"/>
          <ac:spMkLst>
            <pc:docMk/>
            <pc:sldMk cId="1049448510" sldId="326"/>
            <ac:spMk id="48" creationId="{559798C9-5A17-4FFE-90F6-448C525E82BA}"/>
          </ac:spMkLst>
        </pc:spChg>
        <pc:spChg chg="add mod">
          <ac:chgData name="Laura Marbacher" userId="0729c16eb7534274" providerId="LiveId" clId="{51A76625-9B24-4135-A2B5-485E750ED350}" dt="2021-06-16T10:44:36.385" v="2175" actId="1076"/>
          <ac:spMkLst>
            <pc:docMk/>
            <pc:sldMk cId="1049448510" sldId="326"/>
            <ac:spMk id="51" creationId="{482C2706-C959-431C-A8C9-819327907663}"/>
          </ac:spMkLst>
        </pc:spChg>
        <pc:grpChg chg="add mod">
          <ac:chgData name="Laura Marbacher" userId="0729c16eb7534274" providerId="LiveId" clId="{51A76625-9B24-4135-A2B5-485E750ED350}" dt="2021-06-16T10:41:18.088" v="2161" actId="164"/>
          <ac:grpSpMkLst>
            <pc:docMk/>
            <pc:sldMk cId="1049448510" sldId="326"/>
            <ac:grpSpMk id="23" creationId="{65A9D937-5A66-4852-BC8A-0465843C9061}"/>
          </ac:grpSpMkLst>
        </pc:grpChg>
        <pc:grpChg chg="add mod">
          <ac:chgData name="Laura Marbacher" userId="0729c16eb7534274" providerId="LiveId" clId="{51A76625-9B24-4135-A2B5-485E750ED350}" dt="2021-06-16T10:30:29.515" v="2140" actId="1076"/>
          <ac:grpSpMkLst>
            <pc:docMk/>
            <pc:sldMk cId="1049448510" sldId="326"/>
            <ac:grpSpMk id="30" creationId="{5B6DE88D-86A0-45BF-B613-E335EC384ACE}"/>
          </ac:grpSpMkLst>
        </pc:grpChg>
        <pc:grpChg chg="add mod">
          <ac:chgData name="Laura Marbacher" userId="0729c16eb7534274" providerId="LiveId" clId="{51A76625-9B24-4135-A2B5-485E750ED350}" dt="2021-06-16T10:42:55.414" v="2168" actId="1076"/>
          <ac:grpSpMkLst>
            <pc:docMk/>
            <pc:sldMk cId="1049448510" sldId="326"/>
            <ac:grpSpMk id="35" creationId="{BF0478BA-BA9F-4315-A994-A69625CCF0B6}"/>
          </ac:grpSpMkLst>
        </pc:grpChg>
        <pc:grpChg chg="add mod">
          <ac:chgData name="Laura Marbacher" userId="0729c16eb7534274" providerId="LiveId" clId="{51A76625-9B24-4135-A2B5-485E750ED350}" dt="2021-06-16T10:39:49.084" v="2155" actId="571"/>
          <ac:grpSpMkLst>
            <pc:docMk/>
            <pc:sldMk cId="1049448510" sldId="326"/>
            <ac:grpSpMk id="37" creationId="{1944BA94-8E48-4C95-8098-9669DD2809C5}"/>
          </ac:grpSpMkLst>
        </pc:grpChg>
        <pc:grpChg chg="add mod">
          <ac:chgData name="Laura Marbacher" userId="0729c16eb7534274" providerId="LiveId" clId="{51A76625-9B24-4135-A2B5-485E750ED350}" dt="2021-06-16T10:40:01.946" v="2157" actId="571"/>
          <ac:grpSpMkLst>
            <pc:docMk/>
            <pc:sldMk cId="1049448510" sldId="326"/>
            <ac:grpSpMk id="44" creationId="{9E531FAD-0DA4-4001-AA95-DC85FB9DDD65}"/>
          </ac:grpSpMkLst>
        </pc:grpChg>
        <pc:picChg chg="add del mod">
          <ac:chgData name="Laura Marbacher" userId="0729c16eb7534274" providerId="LiveId" clId="{51A76625-9B24-4135-A2B5-485E750ED350}" dt="2021-06-16T10:29:45.790" v="2132" actId="478"/>
          <ac:picMkLst>
            <pc:docMk/>
            <pc:sldMk cId="1049448510" sldId="326"/>
            <ac:picMk id="6" creationId="{757DEADF-D54C-459F-9840-EF9BEEFB93BC}"/>
          </ac:picMkLst>
        </pc:picChg>
        <pc:picChg chg="add mod">
          <ac:chgData name="Laura Marbacher" userId="0729c16eb7534274" providerId="LiveId" clId="{51A76625-9B24-4135-A2B5-485E750ED350}" dt="2021-06-16T10:39:19.382" v="2150" actId="1076"/>
          <ac:picMkLst>
            <pc:docMk/>
            <pc:sldMk cId="1049448510" sldId="326"/>
            <ac:picMk id="8" creationId="{72151C61-39C0-48EE-93A9-9BDE72BAFCD5}"/>
          </ac:picMkLst>
        </pc:picChg>
        <pc:picChg chg="del">
          <ac:chgData name="Laura Marbacher" userId="0729c16eb7534274" providerId="LiveId" clId="{51A76625-9B24-4135-A2B5-485E750ED350}" dt="2021-06-16T07:44:58.941" v="1283" actId="478"/>
          <ac:picMkLst>
            <pc:docMk/>
            <pc:sldMk cId="1049448510" sldId="326"/>
            <ac:picMk id="11" creationId="{181DE3B9-4EE0-422B-B05C-B96F91410B6F}"/>
          </ac:picMkLst>
        </pc:picChg>
        <pc:picChg chg="add del mod">
          <ac:chgData name="Laura Marbacher" userId="0729c16eb7534274" providerId="LiveId" clId="{51A76625-9B24-4135-A2B5-485E750ED350}" dt="2021-06-16T10:17:58.572" v="2124" actId="478"/>
          <ac:picMkLst>
            <pc:docMk/>
            <pc:sldMk cId="1049448510" sldId="326"/>
            <ac:picMk id="13" creationId="{88B1283C-2606-4683-A148-A7A26F2C5FC9}"/>
          </ac:picMkLst>
        </pc:picChg>
        <pc:picChg chg="add del mod">
          <ac:chgData name="Laura Marbacher" userId="0729c16eb7534274" providerId="LiveId" clId="{51A76625-9B24-4135-A2B5-485E750ED350}" dt="2021-06-16T10:17:10.179" v="2122" actId="478"/>
          <ac:picMkLst>
            <pc:docMk/>
            <pc:sldMk cId="1049448510" sldId="326"/>
            <ac:picMk id="14" creationId="{32D2725A-7657-490B-BB0A-249133A456E6}"/>
          </ac:picMkLst>
        </pc:picChg>
        <pc:picChg chg="add mod">
          <ac:chgData name="Laura Marbacher" userId="0729c16eb7534274" providerId="LiveId" clId="{51A76625-9B24-4135-A2B5-485E750ED350}" dt="2021-06-16T10:42:55.414" v="2168" actId="1076"/>
          <ac:picMkLst>
            <pc:docMk/>
            <pc:sldMk cId="1049448510" sldId="326"/>
            <ac:picMk id="19" creationId="{32E631E6-B567-4F67-B71B-5CF36B04AE17}"/>
          </ac:picMkLst>
        </pc:picChg>
        <pc:picChg chg="add mod">
          <ac:chgData name="Laura Marbacher" userId="0729c16eb7534274" providerId="LiveId" clId="{51A76625-9B24-4135-A2B5-485E750ED350}" dt="2021-06-16T10:51:42.085" v="2214" actId="1076"/>
          <ac:picMkLst>
            <pc:docMk/>
            <pc:sldMk cId="1049448510" sldId="326"/>
            <ac:picMk id="28" creationId="{861F78B1-BFA4-447F-BFF9-86E754B18579}"/>
          </ac:picMkLst>
        </pc:picChg>
        <pc:picChg chg="add mod">
          <ac:chgData name="Laura Marbacher" userId="0729c16eb7534274" providerId="LiveId" clId="{51A76625-9B24-4135-A2B5-485E750ED350}" dt="2021-06-16T10:30:29.515" v="2140" actId="1076"/>
          <ac:picMkLst>
            <pc:docMk/>
            <pc:sldMk cId="1049448510" sldId="326"/>
            <ac:picMk id="29" creationId="{DD44FDC7-DBA7-439A-98C3-0239D3DFA758}"/>
          </ac:picMkLst>
        </pc:picChg>
        <pc:picChg chg="add mod">
          <ac:chgData name="Laura Marbacher" userId="0729c16eb7534274" providerId="LiveId" clId="{51A76625-9B24-4135-A2B5-485E750ED350}" dt="2021-06-16T10:39:49.084" v="2155" actId="571"/>
          <ac:picMkLst>
            <pc:docMk/>
            <pc:sldMk cId="1049448510" sldId="326"/>
            <ac:picMk id="36" creationId="{5E4BD933-6E2B-42A4-8AD1-A20DB896096B}"/>
          </ac:picMkLst>
        </pc:picChg>
        <pc:picChg chg="add mod">
          <ac:chgData name="Laura Marbacher" userId="0729c16eb7534274" providerId="LiveId" clId="{51A76625-9B24-4135-A2B5-485E750ED350}" dt="2021-06-16T10:39:49.084" v="2155" actId="571"/>
          <ac:picMkLst>
            <pc:docMk/>
            <pc:sldMk cId="1049448510" sldId="326"/>
            <ac:picMk id="42" creationId="{061ABCE1-D06D-466E-ADA3-4A564D51F3CF}"/>
          </ac:picMkLst>
        </pc:picChg>
        <pc:picChg chg="add mod">
          <ac:chgData name="Laura Marbacher" userId="0729c16eb7534274" providerId="LiveId" clId="{51A76625-9B24-4135-A2B5-485E750ED350}" dt="2021-06-16T10:40:01.946" v="2157" actId="571"/>
          <ac:picMkLst>
            <pc:docMk/>
            <pc:sldMk cId="1049448510" sldId="326"/>
            <ac:picMk id="43" creationId="{AC086900-71C4-4572-B2F7-13E00C25A53E}"/>
          </ac:picMkLst>
        </pc:picChg>
        <pc:picChg chg="add mod">
          <ac:chgData name="Laura Marbacher" userId="0729c16eb7534274" providerId="LiveId" clId="{51A76625-9B24-4135-A2B5-485E750ED350}" dt="2021-06-16T10:40:01.946" v="2157" actId="571"/>
          <ac:picMkLst>
            <pc:docMk/>
            <pc:sldMk cId="1049448510" sldId="326"/>
            <ac:picMk id="49" creationId="{C7DA1532-0C91-4049-96EA-25DF56AD2E56}"/>
          </ac:picMkLst>
        </pc:picChg>
        <pc:picChg chg="del mod">
          <ac:chgData name="Laura Marbacher" userId="0729c16eb7534274" providerId="LiveId" clId="{51A76625-9B24-4135-A2B5-485E750ED350}" dt="2021-06-16T07:47:52.787" v="1300" actId="478"/>
          <ac:picMkLst>
            <pc:docMk/>
            <pc:sldMk cId="1049448510" sldId="326"/>
            <ac:picMk id="65" creationId="{F70592DE-2D20-40AF-8C5C-745B20F8ACC2}"/>
          </ac:picMkLst>
        </pc:picChg>
      </pc:sldChg>
      <pc:sldChg chg="modSp del mod modAnim">
        <pc:chgData name="Laura Marbacher" userId="0729c16eb7534274" providerId="LiveId" clId="{51A76625-9B24-4135-A2B5-485E750ED350}" dt="2021-06-16T09:53:15.849" v="2028" actId="2696"/>
        <pc:sldMkLst>
          <pc:docMk/>
          <pc:sldMk cId="3383431110" sldId="346"/>
        </pc:sldMkLst>
        <pc:spChg chg="mod">
          <ac:chgData name="Laura Marbacher" userId="0729c16eb7534274" providerId="LiveId" clId="{51A76625-9B24-4135-A2B5-485E750ED350}" dt="2021-06-15T09:27:21.180" v="336" actId="1076"/>
          <ac:spMkLst>
            <pc:docMk/>
            <pc:sldMk cId="3383431110" sldId="346"/>
            <ac:spMk id="2" creationId="{85FF5220-F919-4BF0-8A2C-47DFEBF8764B}"/>
          </ac:spMkLst>
        </pc:spChg>
        <pc:spChg chg="mod">
          <ac:chgData name="Laura Marbacher" userId="0729c16eb7534274" providerId="LiveId" clId="{51A76625-9B24-4135-A2B5-485E750ED350}" dt="2021-06-15T14:12:31.776" v="1046"/>
          <ac:spMkLst>
            <pc:docMk/>
            <pc:sldMk cId="3383431110" sldId="346"/>
            <ac:spMk id="12" creationId="{6A55930C-523D-423F-9AA6-8C7265347970}"/>
          </ac:spMkLst>
        </pc:spChg>
        <pc:spChg chg="mod">
          <ac:chgData name="Laura Marbacher" userId="0729c16eb7534274" providerId="LiveId" clId="{51A76625-9B24-4135-A2B5-485E750ED350}" dt="2021-06-15T09:28:01.907" v="407" actId="20577"/>
          <ac:spMkLst>
            <pc:docMk/>
            <pc:sldMk cId="3383431110" sldId="346"/>
            <ac:spMk id="14" creationId="{7285A08E-D466-4972-9098-C5FB0217E939}"/>
          </ac:spMkLst>
        </pc:spChg>
      </pc:sldChg>
      <pc:sldChg chg="modSp mod modAnim">
        <pc:chgData name="Laura Marbacher" userId="0729c16eb7534274" providerId="LiveId" clId="{51A76625-9B24-4135-A2B5-485E750ED350}" dt="2021-06-16T09:53:41.706" v="2041" actId="1076"/>
        <pc:sldMkLst>
          <pc:docMk/>
          <pc:sldMk cId="2082833521" sldId="357"/>
        </pc:sldMkLst>
        <pc:spChg chg="mod">
          <ac:chgData name="Laura Marbacher" userId="0729c16eb7534274" providerId="LiveId" clId="{51A76625-9B24-4135-A2B5-485E750ED350}" dt="2021-06-16T09:53:41.706" v="2041" actId="1076"/>
          <ac:spMkLst>
            <pc:docMk/>
            <pc:sldMk cId="2082833521" sldId="357"/>
            <ac:spMk id="2" creationId="{1E0B2F11-5C4F-4D32-8F67-62E91A3BF92A}"/>
          </ac:spMkLst>
        </pc:spChg>
        <pc:spChg chg="mod">
          <ac:chgData name="Laura Marbacher" userId="0729c16eb7534274" providerId="LiveId" clId="{51A76625-9B24-4135-A2B5-485E750ED350}" dt="2021-06-15T14:12:42.186" v="1050" actId="20577"/>
          <ac:spMkLst>
            <pc:docMk/>
            <pc:sldMk cId="2082833521" sldId="357"/>
            <ac:spMk id="4" creationId="{6AC75777-703F-43AD-BF00-E9B65A6E7B60}"/>
          </ac:spMkLst>
        </pc:spChg>
      </pc:sldChg>
      <pc:sldChg chg="addSp delSp modSp mod addAnim delAnim modAnim">
        <pc:chgData name="Laura Marbacher" userId="0729c16eb7534274" providerId="LiveId" clId="{51A76625-9B24-4135-A2B5-485E750ED350}" dt="2021-06-17T12:23:12.919" v="2985" actId="20577"/>
        <pc:sldMkLst>
          <pc:docMk/>
          <pc:sldMk cId="3780819658" sldId="358"/>
        </pc:sldMkLst>
        <pc:spChg chg="mod">
          <ac:chgData name="Laura Marbacher" userId="0729c16eb7534274" providerId="LiveId" clId="{51A76625-9B24-4135-A2B5-485E750ED350}" dt="2021-06-16T08:52:12.327" v="1430" actId="120"/>
          <ac:spMkLst>
            <pc:docMk/>
            <pc:sldMk cId="3780819658" sldId="358"/>
            <ac:spMk id="2" creationId="{522CA41A-3665-46CE-A908-32E7FBC55A30}"/>
          </ac:spMkLst>
        </pc:spChg>
        <pc:spChg chg="add del mod">
          <ac:chgData name="Laura Marbacher" userId="0729c16eb7534274" providerId="LiveId" clId="{51A76625-9B24-4135-A2B5-485E750ED350}" dt="2021-06-15T10:06:17.422" v="472" actId="478"/>
          <ac:spMkLst>
            <pc:docMk/>
            <pc:sldMk cId="3780819658" sldId="358"/>
            <ac:spMk id="3" creationId="{B53552E5-7C51-4F3D-A10C-8E011D4AFAB6}"/>
          </ac:spMkLst>
        </pc:spChg>
        <pc:spChg chg="del">
          <ac:chgData name="Laura Marbacher" userId="0729c16eb7534274" providerId="LiveId" clId="{51A76625-9B24-4135-A2B5-485E750ED350}" dt="2021-06-16T07:24:05.599" v="1208" actId="478"/>
          <ac:spMkLst>
            <pc:docMk/>
            <pc:sldMk cId="3780819658" sldId="358"/>
            <ac:spMk id="5" creationId="{FF2BFA74-8AD3-4CF0-AD80-7F19705B3C9B}"/>
          </ac:spMkLst>
        </pc:spChg>
        <pc:spChg chg="del mod">
          <ac:chgData name="Laura Marbacher" userId="0729c16eb7534274" providerId="LiveId" clId="{51A76625-9B24-4135-A2B5-485E750ED350}" dt="2021-06-16T07:40:12.445" v="1243" actId="478"/>
          <ac:spMkLst>
            <pc:docMk/>
            <pc:sldMk cId="3780819658" sldId="358"/>
            <ac:spMk id="6" creationId="{C343D751-8CBF-4E15-BC20-C847AE12A04A}"/>
          </ac:spMkLst>
        </pc:spChg>
        <pc:spChg chg="del mod">
          <ac:chgData name="Laura Marbacher" userId="0729c16eb7534274" providerId="LiveId" clId="{51A76625-9B24-4135-A2B5-485E750ED350}" dt="2021-06-16T07:42:36.291" v="1268" actId="478"/>
          <ac:spMkLst>
            <pc:docMk/>
            <pc:sldMk cId="3780819658" sldId="358"/>
            <ac:spMk id="10" creationId="{B2854D6D-21D5-433D-90C4-17BBF961138E}"/>
          </ac:spMkLst>
        </pc:spChg>
        <pc:spChg chg="del mod">
          <ac:chgData name="Laura Marbacher" userId="0729c16eb7534274" providerId="LiveId" clId="{51A76625-9B24-4135-A2B5-485E750ED350}" dt="2021-06-16T07:42:19.660" v="1262" actId="478"/>
          <ac:spMkLst>
            <pc:docMk/>
            <pc:sldMk cId="3780819658" sldId="358"/>
            <ac:spMk id="11" creationId="{14814CD6-5668-4AF7-8C82-3053DE482BDA}"/>
          </ac:spMkLst>
        </pc:spChg>
        <pc:spChg chg="mod">
          <ac:chgData name="Laura Marbacher" userId="0729c16eb7534274" providerId="LiveId" clId="{51A76625-9B24-4135-A2B5-485E750ED350}" dt="2021-06-17T12:23:12.919" v="2985" actId="20577"/>
          <ac:spMkLst>
            <pc:docMk/>
            <pc:sldMk cId="3780819658" sldId="358"/>
            <ac:spMk id="13" creationId="{2F2BB6B1-E102-49AF-A331-591183A9F121}"/>
          </ac:spMkLst>
        </pc:spChg>
        <pc:spChg chg="mod topLvl">
          <ac:chgData name="Laura Marbacher" userId="0729c16eb7534274" providerId="LiveId" clId="{51A76625-9B24-4135-A2B5-485E750ED350}" dt="2021-06-17T09:42:57.836" v="2613" actId="20577"/>
          <ac:spMkLst>
            <pc:docMk/>
            <pc:sldMk cId="3780819658" sldId="358"/>
            <ac:spMk id="17" creationId="{74FA4B0F-0215-4342-B6E1-BFB3A435AD96}"/>
          </ac:spMkLst>
        </pc:spChg>
        <pc:spChg chg="add mod">
          <ac:chgData name="Laura Marbacher" userId="0729c16eb7534274" providerId="LiveId" clId="{51A76625-9B24-4135-A2B5-485E750ED350}" dt="2021-06-16T07:22:58.437" v="1197" actId="1076"/>
          <ac:spMkLst>
            <pc:docMk/>
            <pc:sldMk cId="3780819658" sldId="358"/>
            <ac:spMk id="21" creationId="{2AEFDB3E-3E73-4590-94F9-43F7F0E84A0A}"/>
          </ac:spMkLst>
        </pc:spChg>
        <pc:spChg chg="del mod">
          <ac:chgData name="Laura Marbacher" userId="0729c16eb7534274" providerId="LiveId" clId="{51A76625-9B24-4135-A2B5-485E750ED350}" dt="2021-06-16T07:10:14.639" v="1153" actId="478"/>
          <ac:spMkLst>
            <pc:docMk/>
            <pc:sldMk cId="3780819658" sldId="358"/>
            <ac:spMk id="24" creationId="{1285D187-BAC4-4969-A3D9-870D56848606}"/>
          </ac:spMkLst>
        </pc:spChg>
        <pc:spChg chg="del mod">
          <ac:chgData name="Laura Marbacher" userId="0729c16eb7534274" providerId="LiveId" clId="{51A76625-9B24-4135-A2B5-485E750ED350}" dt="2021-06-16T07:10:14.639" v="1153" actId="478"/>
          <ac:spMkLst>
            <pc:docMk/>
            <pc:sldMk cId="3780819658" sldId="358"/>
            <ac:spMk id="25" creationId="{46103488-3E05-4F5F-A862-3E9B0618AEA2}"/>
          </ac:spMkLst>
        </pc:spChg>
        <pc:spChg chg="del mod topLvl">
          <ac:chgData name="Laura Marbacher" userId="0729c16eb7534274" providerId="LiveId" clId="{51A76625-9B24-4135-A2B5-485E750ED350}" dt="2021-06-16T07:12:30.517" v="1169" actId="478"/>
          <ac:spMkLst>
            <pc:docMk/>
            <pc:sldMk cId="3780819658" sldId="358"/>
            <ac:spMk id="26" creationId="{A2047EDD-9440-4B94-88A5-4742ACE7A908}"/>
          </ac:spMkLst>
        </pc:spChg>
        <pc:spChg chg="add mod">
          <ac:chgData name="Laura Marbacher" userId="0729c16eb7534274" providerId="LiveId" clId="{51A76625-9B24-4135-A2B5-485E750ED350}" dt="2021-06-16T07:42:11.786" v="1261" actId="571"/>
          <ac:spMkLst>
            <pc:docMk/>
            <pc:sldMk cId="3780819658" sldId="358"/>
            <ac:spMk id="28" creationId="{C97550F3-FAAD-4C78-8862-613080B2D05A}"/>
          </ac:spMkLst>
        </pc:spChg>
        <pc:spChg chg="add mod">
          <ac:chgData name="Laura Marbacher" userId="0729c16eb7534274" providerId="LiveId" clId="{51A76625-9B24-4135-A2B5-485E750ED350}" dt="2021-06-16T07:42:11.786" v="1261" actId="571"/>
          <ac:spMkLst>
            <pc:docMk/>
            <pc:sldMk cId="3780819658" sldId="358"/>
            <ac:spMk id="29" creationId="{4CD0D584-3C78-4446-9CCE-C1C42F3306F7}"/>
          </ac:spMkLst>
        </pc:spChg>
        <pc:spChg chg="mod topLvl">
          <ac:chgData name="Laura Marbacher" userId="0729c16eb7534274" providerId="LiveId" clId="{51A76625-9B24-4135-A2B5-485E750ED350}" dt="2021-06-16T07:18:04.459" v="1188" actId="1076"/>
          <ac:spMkLst>
            <pc:docMk/>
            <pc:sldMk cId="3780819658" sldId="358"/>
            <ac:spMk id="36" creationId="{4ABDC0A5-F649-4BC2-B305-136DA7350788}"/>
          </ac:spMkLst>
        </pc:spChg>
        <pc:spChg chg="del mod">
          <ac:chgData name="Laura Marbacher" userId="0729c16eb7534274" providerId="LiveId" clId="{51A76625-9B24-4135-A2B5-485E750ED350}" dt="2021-06-15T10:05:57.797" v="469" actId="478"/>
          <ac:spMkLst>
            <pc:docMk/>
            <pc:sldMk cId="3780819658" sldId="358"/>
            <ac:spMk id="38" creationId="{60E931CF-38C6-4242-B542-548172C81D35}"/>
          </ac:spMkLst>
        </pc:spChg>
        <pc:spChg chg="mod topLvl">
          <ac:chgData name="Laura Marbacher" userId="0729c16eb7534274" providerId="LiveId" clId="{51A76625-9B24-4135-A2B5-485E750ED350}" dt="2021-06-16T07:43:50.451" v="1277" actId="1076"/>
          <ac:spMkLst>
            <pc:docMk/>
            <pc:sldMk cId="3780819658" sldId="358"/>
            <ac:spMk id="39" creationId="{F4DC77B9-9836-4778-A459-BA6D8E0D99B6}"/>
          </ac:spMkLst>
        </pc:spChg>
        <pc:grpChg chg="add del mod">
          <ac:chgData name="Laura Marbacher" userId="0729c16eb7534274" providerId="LiveId" clId="{51A76625-9B24-4135-A2B5-485E750ED350}" dt="2021-06-15T10:14:30.802" v="673" actId="165"/>
          <ac:grpSpMkLst>
            <pc:docMk/>
            <pc:sldMk cId="3780819658" sldId="358"/>
            <ac:grpSpMk id="4" creationId="{F6E5244D-CAF4-4677-AFAA-C6AAF9059599}"/>
          </ac:grpSpMkLst>
        </pc:grpChg>
        <pc:grpChg chg="add del mod">
          <ac:chgData name="Laura Marbacher" userId="0729c16eb7534274" providerId="LiveId" clId="{51A76625-9B24-4135-A2B5-485E750ED350}" dt="2021-06-15T10:15:25.079" v="679" actId="165"/>
          <ac:grpSpMkLst>
            <pc:docMk/>
            <pc:sldMk cId="3780819658" sldId="358"/>
            <ac:grpSpMk id="7" creationId="{229F391F-D172-4B36-893F-9F62E70E90AE}"/>
          </ac:grpSpMkLst>
        </pc:grpChg>
        <pc:grpChg chg="mod">
          <ac:chgData name="Laura Marbacher" userId="0729c16eb7534274" providerId="LiveId" clId="{51A76625-9B24-4135-A2B5-485E750ED350}" dt="2021-06-16T07:42:11.786" v="1261" actId="571"/>
          <ac:grpSpMkLst>
            <pc:docMk/>
            <pc:sldMk cId="3780819658" sldId="358"/>
            <ac:grpSpMk id="12" creationId="{DDAE5B1C-CA43-438B-83B3-D020BF1015E9}"/>
          </ac:grpSpMkLst>
        </pc:grpChg>
        <pc:grpChg chg="add del mod topLvl">
          <ac:chgData name="Laura Marbacher" userId="0729c16eb7534274" providerId="LiveId" clId="{51A76625-9B24-4135-A2B5-485E750ED350}" dt="2021-06-16T07:42:34.033" v="1267" actId="1076"/>
          <ac:grpSpMkLst>
            <pc:docMk/>
            <pc:sldMk cId="3780819658" sldId="358"/>
            <ac:grpSpMk id="14" creationId="{92838104-BF2E-45FC-9464-3821DEFFD4AB}"/>
          </ac:grpSpMkLst>
        </pc:grpChg>
        <pc:grpChg chg="del mod">
          <ac:chgData name="Laura Marbacher" userId="0729c16eb7534274" providerId="LiveId" clId="{51A76625-9B24-4135-A2B5-485E750ED350}" dt="2021-06-16T07:10:14.639" v="1153" actId="478"/>
          <ac:grpSpMkLst>
            <pc:docMk/>
            <pc:sldMk cId="3780819658" sldId="358"/>
            <ac:grpSpMk id="27" creationId="{9694A491-3ABC-4D15-8AFC-E0810DE8E955}"/>
          </ac:grpSpMkLst>
        </pc:grpChg>
        <pc:grpChg chg="add del mod topLvl">
          <ac:chgData name="Laura Marbacher" userId="0729c16eb7534274" providerId="LiveId" clId="{51A76625-9B24-4135-A2B5-485E750ED350}" dt="2021-06-16T07:12:30.517" v="1169" actId="478"/>
          <ac:grpSpMkLst>
            <pc:docMk/>
            <pc:sldMk cId="3780819658" sldId="358"/>
            <ac:grpSpMk id="33" creationId="{F7D383CF-8D0C-405D-9D90-41D1084BDE07}"/>
          </ac:grpSpMkLst>
        </pc:grpChg>
        <pc:picChg chg="add del mod">
          <ac:chgData name="Laura Marbacher" userId="0729c16eb7534274" providerId="LiveId" clId="{51A76625-9B24-4135-A2B5-485E750ED350}" dt="2021-06-16T07:12:46.552" v="1173" actId="478"/>
          <ac:picMkLst>
            <pc:docMk/>
            <pc:sldMk cId="3780819658" sldId="358"/>
            <ac:picMk id="4" creationId="{E7963910-2A48-445D-8478-A81B7695F087}"/>
          </ac:picMkLst>
        </pc:picChg>
        <pc:picChg chg="add mod modCrop">
          <ac:chgData name="Laura Marbacher" userId="0729c16eb7534274" providerId="LiveId" clId="{51A76625-9B24-4135-A2B5-485E750ED350}" dt="2021-06-16T07:43:40.393" v="1276" actId="1076"/>
          <ac:picMkLst>
            <pc:docMk/>
            <pc:sldMk cId="3780819658" sldId="358"/>
            <ac:picMk id="8" creationId="{04EFCA2E-8DD2-41FC-ABCB-262FA9667B96}"/>
          </ac:picMkLst>
        </pc:picChg>
        <pc:picChg chg="del mod">
          <ac:chgData name="Laura Marbacher" userId="0729c16eb7534274" providerId="LiveId" clId="{51A76625-9B24-4135-A2B5-485E750ED350}" dt="2021-06-16T07:42:31.755" v="1266" actId="478"/>
          <ac:picMkLst>
            <pc:docMk/>
            <pc:sldMk cId="3780819658" sldId="358"/>
            <ac:picMk id="9" creationId="{7F2862BD-802D-42B1-802E-4E0429A298F8}"/>
          </ac:picMkLst>
        </pc:picChg>
        <pc:picChg chg="add mod">
          <ac:chgData name="Laura Marbacher" userId="0729c16eb7534274" providerId="LiveId" clId="{51A76625-9B24-4135-A2B5-485E750ED350}" dt="2021-06-16T07:42:11.786" v="1261" actId="571"/>
          <ac:picMkLst>
            <pc:docMk/>
            <pc:sldMk cId="3780819658" sldId="358"/>
            <ac:picMk id="30" creationId="{E8F33B28-2D58-4E3F-ADA5-330F476B0AD9}"/>
          </ac:picMkLst>
        </pc:picChg>
      </pc:sldChg>
      <pc:sldChg chg="addSp delSp modSp mod delAnim modAnim">
        <pc:chgData name="Laura Marbacher" userId="0729c16eb7534274" providerId="LiveId" clId="{51A76625-9B24-4135-A2B5-485E750ED350}" dt="2021-06-17T09:43:48.458" v="2615" actId="20577"/>
        <pc:sldMkLst>
          <pc:docMk/>
          <pc:sldMk cId="3155156577" sldId="360"/>
        </pc:sldMkLst>
        <pc:spChg chg="mod">
          <ac:chgData name="Laura Marbacher" userId="0729c16eb7534274" providerId="LiveId" clId="{51A76625-9B24-4135-A2B5-485E750ED350}" dt="2021-06-16T09:11:17.030" v="1573" actId="20577"/>
          <ac:spMkLst>
            <pc:docMk/>
            <pc:sldMk cId="3155156577" sldId="360"/>
            <ac:spMk id="2" creationId="{0B19F68A-F310-4231-A753-8617F033B8E8}"/>
          </ac:spMkLst>
        </pc:spChg>
        <pc:spChg chg="del mod">
          <ac:chgData name="Laura Marbacher" userId="0729c16eb7534274" providerId="LiveId" clId="{51A76625-9B24-4135-A2B5-485E750ED350}" dt="2021-06-16T09:11:24.638" v="1575" actId="478"/>
          <ac:spMkLst>
            <pc:docMk/>
            <pc:sldMk cId="3155156577" sldId="360"/>
            <ac:spMk id="5" creationId="{B17AD003-FBA1-458A-AEE4-0A9B31227E3F}"/>
          </ac:spMkLst>
        </pc:spChg>
        <pc:spChg chg="mod">
          <ac:chgData name="Laura Marbacher" userId="0729c16eb7534274" providerId="LiveId" clId="{51A76625-9B24-4135-A2B5-485E750ED350}" dt="2021-06-17T09:43:48.458" v="2615" actId="20577"/>
          <ac:spMkLst>
            <pc:docMk/>
            <pc:sldMk cId="3155156577" sldId="360"/>
            <ac:spMk id="8" creationId="{082CB4B5-FBF6-4BA4-AE2B-22766E3B1F2B}"/>
          </ac:spMkLst>
        </pc:spChg>
        <pc:spChg chg="mod">
          <ac:chgData name="Laura Marbacher" userId="0729c16eb7534274" providerId="LiveId" clId="{51A76625-9B24-4135-A2B5-485E750ED350}" dt="2021-06-15T15:37:29.146" v="1115"/>
          <ac:spMkLst>
            <pc:docMk/>
            <pc:sldMk cId="3155156577" sldId="360"/>
            <ac:spMk id="12" creationId="{CE56230B-9406-4C34-A981-3C8CD0F072F1}"/>
          </ac:spMkLst>
        </pc:spChg>
        <pc:spChg chg="mod">
          <ac:chgData name="Laura Marbacher" userId="0729c16eb7534274" providerId="LiveId" clId="{51A76625-9B24-4135-A2B5-485E750ED350}" dt="2021-06-15T15:37:29.146" v="1115"/>
          <ac:spMkLst>
            <pc:docMk/>
            <pc:sldMk cId="3155156577" sldId="360"/>
            <ac:spMk id="13" creationId="{D6FCC77A-7172-4A01-B48C-BE1C577946FA}"/>
          </ac:spMkLst>
        </pc:spChg>
        <pc:spChg chg="mod">
          <ac:chgData name="Laura Marbacher" userId="0729c16eb7534274" providerId="LiveId" clId="{51A76625-9B24-4135-A2B5-485E750ED350}" dt="2021-06-15T15:38:19.150" v="1118"/>
          <ac:spMkLst>
            <pc:docMk/>
            <pc:sldMk cId="3155156577" sldId="360"/>
            <ac:spMk id="17" creationId="{E3FB95CA-4EB8-4363-B836-A4696C90601E}"/>
          </ac:spMkLst>
        </pc:spChg>
        <pc:spChg chg="mod">
          <ac:chgData name="Laura Marbacher" userId="0729c16eb7534274" providerId="LiveId" clId="{51A76625-9B24-4135-A2B5-485E750ED350}" dt="2021-06-15T15:38:19.150" v="1118"/>
          <ac:spMkLst>
            <pc:docMk/>
            <pc:sldMk cId="3155156577" sldId="360"/>
            <ac:spMk id="18" creationId="{379774A5-0FB8-498D-BCB2-1D4598DFD8B9}"/>
          </ac:spMkLst>
        </pc:spChg>
        <pc:spChg chg="add del mod">
          <ac:chgData name="Laura Marbacher" userId="0729c16eb7534274" providerId="LiveId" clId="{51A76625-9B24-4135-A2B5-485E750ED350}" dt="2021-06-15T15:39:30.667" v="1121" actId="478"/>
          <ac:spMkLst>
            <pc:docMk/>
            <pc:sldMk cId="3155156577" sldId="360"/>
            <ac:spMk id="19" creationId="{B0F2D825-D81C-4521-800C-256DEF242E7F}"/>
          </ac:spMkLst>
        </pc:spChg>
        <pc:spChg chg="add del mod">
          <ac:chgData name="Laura Marbacher" userId="0729c16eb7534274" providerId="LiveId" clId="{51A76625-9B24-4135-A2B5-485E750ED350}" dt="2021-06-15T15:39:32.676" v="1122" actId="478"/>
          <ac:spMkLst>
            <pc:docMk/>
            <pc:sldMk cId="3155156577" sldId="360"/>
            <ac:spMk id="20" creationId="{3814BB18-5B44-4672-BE2D-A66870F18FB7}"/>
          </ac:spMkLst>
        </pc:spChg>
        <pc:spChg chg="mod">
          <ac:chgData name="Laura Marbacher" userId="0729c16eb7534274" providerId="LiveId" clId="{51A76625-9B24-4135-A2B5-485E750ED350}" dt="2021-06-15T15:39:34.673" v="1123"/>
          <ac:spMkLst>
            <pc:docMk/>
            <pc:sldMk cId="3155156577" sldId="360"/>
            <ac:spMk id="24" creationId="{9BFA7EB7-E98E-4AD2-A8B1-90B15A132788}"/>
          </ac:spMkLst>
        </pc:spChg>
        <pc:spChg chg="mod">
          <ac:chgData name="Laura Marbacher" userId="0729c16eb7534274" providerId="LiveId" clId="{51A76625-9B24-4135-A2B5-485E750ED350}" dt="2021-06-15T15:39:34.673" v="1123"/>
          <ac:spMkLst>
            <pc:docMk/>
            <pc:sldMk cId="3155156577" sldId="360"/>
            <ac:spMk id="25" creationId="{20D8DE8F-C9A0-4A71-91AB-4DB340479377}"/>
          </ac:spMkLst>
        </pc:spChg>
        <pc:spChg chg="add mod">
          <ac:chgData name="Laura Marbacher" userId="0729c16eb7534274" providerId="LiveId" clId="{51A76625-9B24-4135-A2B5-485E750ED350}" dt="2021-06-16T09:12:38.752" v="1581" actId="164"/>
          <ac:spMkLst>
            <pc:docMk/>
            <pc:sldMk cId="3155156577" sldId="360"/>
            <ac:spMk id="26" creationId="{449FC9AB-4D46-4AA1-AB69-DE96C27F9E29}"/>
          </ac:spMkLst>
        </pc:spChg>
        <pc:spChg chg="mod">
          <ac:chgData name="Laura Marbacher" userId="0729c16eb7534274" providerId="LiveId" clId="{51A76625-9B24-4135-A2B5-485E750ED350}" dt="2021-06-15T15:39:34.673" v="1123"/>
          <ac:spMkLst>
            <pc:docMk/>
            <pc:sldMk cId="3155156577" sldId="360"/>
            <ac:spMk id="29" creationId="{04C6BB0F-E6DE-4C5D-8551-604A1A0FEE3F}"/>
          </ac:spMkLst>
        </pc:spChg>
        <pc:spChg chg="del mod topLvl">
          <ac:chgData name="Laura Marbacher" userId="0729c16eb7534274" providerId="LiveId" clId="{51A76625-9B24-4135-A2B5-485E750ED350}" dt="2021-06-15T15:39:59.508" v="1126" actId="478"/>
          <ac:spMkLst>
            <pc:docMk/>
            <pc:sldMk cId="3155156577" sldId="360"/>
            <ac:spMk id="32" creationId="{8CBC9F3E-B9A2-4997-A20A-58F9BD617BB4}"/>
          </ac:spMkLst>
        </pc:spChg>
        <pc:spChg chg="add mod">
          <ac:chgData name="Laura Marbacher" userId="0729c16eb7534274" providerId="LiveId" clId="{51A76625-9B24-4135-A2B5-485E750ED350}" dt="2021-06-16T09:12:38.752" v="1581" actId="164"/>
          <ac:spMkLst>
            <pc:docMk/>
            <pc:sldMk cId="3155156577" sldId="360"/>
            <ac:spMk id="33" creationId="{462A4F94-AE0F-4C44-A1E7-12001898A84E}"/>
          </ac:spMkLst>
        </pc:spChg>
        <pc:grpChg chg="add mod">
          <ac:chgData name="Laura Marbacher" userId="0729c16eb7534274" providerId="LiveId" clId="{51A76625-9B24-4135-A2B5-485E750ED350}" dt="2021-06-16T09:14:10.611" v="1616" actId="1076"/>
          <ac:grpSpMkLst>
            <pc:docMk/>
            <pc:sldMk cId="3155156577" sldId="360"/>
            <ac:grpSpMk id="6" creationId="{D80F954D-C87B-42A2-9E71-BBF5CB4EA97B}"/>
          </ac:grpSpMkLst>
        </pc:grpChg>
        <pc:grpChg chg="add del mod">
          <ac:chgData name="Laura Marbacher" userId="0729c16eb7534274" providerId="LiveId" clId="{51A76625-9B24-4135-A2B5-485E750ED350}" dt="2021-06-15T15:38:17.745" v="1117" actId="478"/>
          <ac:grpSpMkLst>
            <pc:docMk/>
            <pc:sldMk cId="3155156577" sldId="360"/>
            <ac:grpSpMk id="9" creationId="{8F0F8F00-B9AA-4902-BE00-894563AB9402}"/>
          </ac:grpSpMkLst>
        </pc:grpChg>
        <pc:grpChg chg="add del mod">
          <ac:chgData name="Laura Marbacher" userId="0729c16eb7534274" providerId="LiveId" clId="{51A76625-9B24-4135-A2B5-485E750ED350}" dt="2021-06-15T15:39:26.701" v="1120" actId="478"/>
          <ac:grpSpMkLst>
            <pc:docMk/>
            <pc:sldMk cId="3155156577" sldId="360"/>
            <ac:grpSpMk id="14" creationId="{69755644-7BF2-4BA4-B49A-4C9D4D6A417D}"/>
          </ac:grpSpMkLst>
        </pc:grpChg>
        <pc:grpChg chg="add mod">
          <ac:chgData name="Laura Marbacher" userId="0729c16eb7534274" providerId="LiveId" clId="{51A76625-9B24-4135-A2B5-485E750ED350}" dt="2021-06-16T09:12:38.752" v="1581" actId="164"/>
          <ac:grpSpMkLst>
            <pc:docMk/>
            <pc:sldMk cId="3155156577" sldId="360"/>
            <ac:grpSpMk id="21" creationId="{1EC4418D-DFDF-40C1-9CCE-52DBFC15AFFC}"/>
          </ac:grpSpMkLst>
        </pc:grpChg>
        <pc:grpChg chg="add mod">
          <ac:chgData name="Laura Marbacher" userId="0729c16eb7534274" providerId="LiveId" clId="{51A76625-9B24-4135-A2B5-485E750ED350}" dt="2021-06-16T09:12:38.752" v="1581" actId="164"/>
          <ac:grpSpMkLst>
            <pc:docMk/>
            <pc:sldMk cId="3155156577" sldId="360"/>
            <ac:grpSpMk id="27" creationId="{EC8418E6-343A-49C8-BEB9-B3EA020AFA14}"/>
          </ac:grpSpMkLst>
        </pc:grpChg>
        <pc:grpChg chg="add del mod">
          <ac:chgData name="Laura Marbacher" userId="0729c16eb7534274" providerId="LiveId" clId="{51A76625-9B24-4135-A2B5-485E750ED350}" dt="2021-06-15T15:39:54.963" v="1125" actId="478"/>
          <ac:grpSpMkLst>
            <pc:docMk/>
            <pc:sldMk cId="3155156577" sldId="360"/>
            <ac:grpSpMk id="30" creationId="{0652B0E9-9679-4C6F-BED9-9C887D11A694}"/>
          </ac:grpSpMkLst>
        </pc:grpChg>
        <pc:graphicFrameChg chg="mod">
          <ac:chgData name="Laura Marbacher" userId="0729c16eb7534274" providerId="LiveId" clId="{51A76625-9B24-4135-A2B5-485E750ED350}" dt="2021-06-16T09:13:09.538" v="1584" actId="1076"/>
          <ac:graphicFrameMkLst>
            <pc:docMk/>
            <pc:sldMk cId="3155156577" sldId="360"/>
            <ac:graphicFrameMk id="7" creationId="{31B484E4-FE8B-4F5C-BD34-27C33CD7FF91}"/>
          </ac:graphicFrameMkLst>
        </pc:graphicFrameChg>
        <pc:cxnChg chg="mod">
          <ac:chgData name="Laura Marbacher" userId="0729c16eb7534274" providerId="LiveId" clId="{51A76625-9B24-4135-A2B5-485E750ED350}" dt="2021-06-15T15:37:29.146" v="1115"/>
          <ac:cxnSpMkLst>
            <pc:docMk/>
            <pc:sldMk cId="3155156577" sldId="360"/>
            <ac:cxnSpMk id="10" creationId="{DF15FF00-96A7-4BF1-8D79-7C2521B726EB}"/>
          </ac:cxnSpMkLst>
        </pc:cxnChg>
        <pc:cxnChg chg="mod">
          <ac:chgData name="Laura Marbacher" userId="0729c16eb7534274" providerId="LiveId" clId="{51A76625-9B24-4135-A2B5-485E750ED350}" dt="2021-06-15T15:37:29.146" v="1115"/>
          <ac:cxnSpMkLst>
            <pc:docMk/>
            <pc:sldMk cId="3155156577" sldId="360"/>
            <ac:cxnSpMk id="11" creationId="{20F01539-18CA-4297-99D1-1E9DD20BAA18}"/>
          </ac:cxnSpMkLst>
        </pc:cxnChg>
        <pc:cxnChg chg="mod">
          <ac:chgData name="Laura Marbacher" userId="0729c16eb7534274" providerId="LiveId" clId="{51A76625-9B24-4135-A2B5-485E750ED350}" dt="2021-06-15T15:38:19.150" v="1118"/>
          <ac:cxnSpMkLst>
            <pc:docMk/>
            <pc:sldMk cId="3155156577" sldId="360"/>
            <ac:cxnSpMk id="15" creationId="{C630B8B2-5895-4552-9C3A-3D162B762624}"/>
          </ac:cxnSpMkLst>
        </pc:cxnChg>
        <pc:cxnChg chg="mod">
          <ac:chgData name="Laura Marbacher" userId="0729c16eb7534274" providerId="LiveId" clId="{51A76625-9B24-4135-A2B5-485E750ED350}" dt="2021-06-15T15:38:19.150" v="1118"/>
          <ac:cxnSpMkLst>
            <pc:docMk/>
            <pc:sldMk cId="3155156577" sldId="360"/>
            <ac:cxnSpMk id="16" creationId="{321F61BA-0B68-4C0D-9647-39C6808DEE7F}"/>
          </ac:cxnSpMkLst>
        </pc:cxnChg>
        <pc:cxnChg chg="mod">
          <ac:chgData name="Laura Marbacher" userId="0729c16eb7534274" providerId="LiveId" clId="{51A76625-9B24-4135-A2B5-485E750ED350}" dt="2021-06-15T15:39:34.673" v="1123"/>
          <ac:cxnSpMkLst>
            <pc:docMk/>
            <pc:sldMk cId="3155156577" sldId="360"/>
            <ac:cxnSpMk id="22" creationId="{6C39B2E4-17A9-4054-AAF8-C12282852DE4}"/>
          </ac:cxnSpMkLst>
        </pc:cxnChg>
        <pc:cxnChg chg="mod">
          <ac:chgData name="Laura Marbacher" userId="0729c16eb7534274" providerId="LiveId" clId="{51A76625-9B24-4135-A2B5-485E750ED350}" dt="2021-06-15T15:39:34.673" v="1123"/>
          <ac:cxnSpMkLst>
            <pc:docMk/>
            <pc:sldMk cId="3155156577" sldId="360"/>
            <ac:cxnSpMk id="23" creationId="{3264C9B6-834A-4AEA-A681-71A779F91183}"/>
          </ac:cxnSpMkLst>
        </pc:cxnChg>
        <pc:cxnChg chg="mod">
          <ac:chgData name="Laura Marbacher" userId="0729c16eb7534274" providerId="LiveId" clId="{51A76625-9B24-4135-A2B5-485E750ED350}" dt="2021-06-15T15:39:34.673" v="1123"/>
          <ac:cxnSpMkLst>
            <pc:docMk/>
            <pc:sldMk cId="3155156577" sldId="360"/>
            <ac:cxnSpMk id="28" creationId="{DD86FF22-0875-49DC-9218-FF2EA4C52385}"/>
          </ac:cxnSpMkLst>
        </pc:cxnChg>
        <pc:cxnChg chg="del mod topLvl">
          <ac:chgData name="Laura Marbacher" userId="0729c16eb7534274" providerId="LiveId" clId="{51A76625-9B24-4135-A2B5-485E750ED350}" dt="2021-06-15T15:39:54.963" v="1125" actId="478"/>
          <ac:cxnSpMkLst>
            <pc:docMk/>
            <pc:sldMk cId="3155156577" sldId="360"/>
            <ac:cxnSpMk id="31" creationId="{05FAC6EC-87E4-42D4-8C06-D9B9064729A9}"/>
          </ac:cxnSpMkLst>
        </pc:cxnChg>
      </pc:sldChg>
      <pc:sldChg chg="addSp delSp modSp mod modAnim">
        <pc:chgData name="Laura Marbacher" userId="0729c16eb7534274" providerId="LiveId" clId="{51A76625-9B24-4135-A2B5-485E750ED350}" dt="2021-06-17T09:45:20.813" v="2618" actId="20577"/>
        <pc:sldMkLst>
          <pc:docMk/>
          <pc:sldMk cId="1090630481" sldId="361"/>
        </pc:sldMkLst>
        <pc:spChg chg="mod">
          <ac:chgData name="Laura Marbacher" userId="0729c16eb7534274" providerId="LiveId" clId="{51A76625-9B24-4135-A2B5-485E750ED350}" dt="2021-06-16T09:19:06.429" v="1638" actId="255"/>
          <ac:spMkLst>
            <pc:docMk/>
            <pc:sldMk cId="1090630481" sldId="361"/>
            <ac:spMk id="2" creationId="{0B19F68A-F310-4231-A753-8617F033B8E8}"/>
          </ac:spMkLst>
        </pc:spChg>
        <pc:spChg chg="del">
          <ac:chgData name="Laura Marbacher" userId="0729c16eb7534274" providerId="LiveId" clId="{51A76625-9B24-4135-A2B5-485E750ED350}" dt="2021-06-16T09:19:12.294" v="1639" actId="478"/>
          <ac:spMkLst>
            <pc:docMk/>
            <pc:sldMk cId="1090630481" sldId="361"/>
            <ac:spMk id="5" creationId="{B17AD003-FBA1-458A-AEE4-0A9B31227E3F}"/>
          </ac:spMkLst>
        </pc:spChg>
        <pc:spChg chg="mod">
          <ac:chgData name="Laura Marbacher" userId="0729c16eb7534274" providerId="LiveId" clId="{51A76625-9B24-4135-A2B5-485E750ED350}" dt="2021-06-17T09:45:20.813" v="2618" actId="20577"/>
          <ac:spMkLst>
            <pc:docMk/>
            <pc:sldMk cId="1090630481" sldId="361"/>
            <ac:spMk id="6" creationId="{B76F42C3-F773-43AB-9EF8-3E62E124ADB8}"/>
          </ac:spMkLst>
        </pc:spChg>
        <pc:spChg chg="mod">
          <ac:chgData name="Laura Marbacher" userId="0729c16eb7534274" providerId="LiveId" clId="{51A76625-9B24-4135-A2B5-485E750ED350}" dt="2021-06-15T15:41:46.017" v="1128"/>
          <ac:spMkLst>
            <pc:docMk/>
            <pc:sldMk cId="1090630481" sldId="361"/>
            <ac:spMk id="12" creationId="{A00A0B08-365B-4EE5-964F-9D1FFC55EBAB}"/>
          </ac:spMkLst>
        </pc:spChg>
        <pc:spChg chg="mod">
          <ac:chgData name="Laura Marbacher" userId="0729c16eb7534274" providerId="LiveId" clId="{51A76625-9B24-4135-A2B5-485E750ED350}" dt="2021-06-15T15:41:46.017" v="1128"/>
          <ac:spMkLst>
            <pc:docMk/>
            <pc:sldMk cId="1090630481" sldId="361"/>
            <ac:spMk id="13" creationId="{FE4E5376-3F1B-4781-BEC9-697A8CFEEE68}"/>
          </ac:spMkLst>
        </pc:spChg>
        <pc:spChg chg="add mod">
          <ac:chgData name="Laura Marbacher" userId="0729c16eb7534274" providerId="LiveId" clId="{51A76625-9B24-4135-A2B5-485E750ED350}" dt="2021-06-15T15:42:25.378" v="1131" actId="164"/>
          <ac:spMkLst>
            <pc:docMk/>
            <pc:sldMk cId="1090630481" sldId="361"/>
            <ac:spMk id="14" creationId="{32299786-B325-4EE0-8760-E0C6E0C445A4}"/>
          </ac:spMkLst>
        </pc:spChg>
        <pc:spChg chg="mod">
          <ac:chgData name="Laura Marbacher" userId="0729c16eb7534274" providerId="LiveId" clId="{51A76625-9B24-4135-A2B5-485E750ED350}" dt="2021-06-15T15:41:46.017" v="1128"/>
          <ac:spMkLst>
            <pc:docMk/>
            <pc:sldMk cId="1090630481" sldId="361"/>
            <ac:spMk id="17" creationId="{1E19868E-6FF8-435F-ADAD-293F626E7AD0}"/>
          </ac:spMkLst>
        </pc:spChg>
        <pc:spChg chg="add mod">
          <ac:chgData name="Laura Marbacher" userId="0729c16eb7534274" providerId="LiveId" clId="{51A76625-9B24-4135-A2B5-485E750ED350}" dt="2021-06-15T15:42:25.378" v="1131" actId="164"/>
          <ac:spMkLst>
            <pc:docMk/>
            <pc:sldMk cId="1090630481" sldId="361"/>
            <ac:spMk id="18" creationId="{E7671A5C-466D-4949-B5B7-3CC0207BBDA3}"/>
          </ac:spMkLst>
        </pc:spChg>
        <pc:grpChg chg="add mod">
          <ac:chgData name="Laura Marbacher" userId="0729c16eb7534274" providerId="LiveId" clId="{51A76625-9B24-4135-A2B5-485E750ED350}" dt="2021-06-16T09:20:21.150" v="1647" actId="1076"/>
          <ac:grpSpMkLst>
            <pc:docMk/>
            <pc:sldMk cId="1090630481" sldId="361"/>
            <ac:grpSpMk id="7" creationId="{49265940-196A-4DA2-9E24-053C34354CD8}"/>
          </ac:grpSpMkLst>
        </pc:grpChg>
        <pc:grpChg chg="add mod">
          <ac:chgData name="Laura Marbacher" userId="0729c16eb7534274" providerId="LiveId" clId="{51A76625-9B24-4135-A2B5-485E750ED350}" dt="2021-06-15T15:42:25.378" v="1131" actId="164"/>
          <ac:grpSpMkLst>
            <pc:docMk/>
            <pc:sldMk cId="1090630481" sldId="361"/>
            <ac:grpSpMk id="8" creationId="{16E9FA21-7622-4169-A755-61B17B38CF25}"/>
          </ac:grpSpMkLst>
        </pc:grpChg>
        <pc:grpChg chg="add mod">
          <ac:chgData name="Laura Marbacher" userId="0729c16eb7534274" providerId="LiveId" clId="{51A76625-9B24-4135-A2B5-485E750ED350}" dt="2021-06-15T15:42:25.378" v="1131" actId="164"/>
          <ac:grpSpMkLst>
            <pc:docMk/>
            <pc:sldMk cId="1090630481" sldId="361"/>
            <ac:grpSpMk id="15" creationId="{6622D167-C051-419B-B80A-EA4817D20D6B}"/>
          </ac:grpSpMkLst>
        </pc:grpChg>
        <pc:picChg chg="mod">
          <ac:chgData name="Laura Marbacher" userId="0729c16eb7534274" providerId="LiveId" clId="{51A76625-9B24-4135-A2B5-485E750ED350}" dt="2021-06-16T09:20:26.355" v="1648" actId="1076"/>
          <ac:picMkLst>
            <pc:docMk/>
            <pc:sldMk cId="1090630481" sldId="361"/>
            <ac:picMk id="10" creationId="{A067D27E-1B4C-44A5-B97A-98E46A8D664B}"/>
          </ac:picMkLst>
        </pc:picChg>
        <pc:cxnChg chg="mod">
          <ac:chgData name="Laura Marbacher" userId="0729c16eb7534274" providerId="LiveId" clId="{51A76625-9B24-4135-A2B5-485E750ED350}" dt="2021-06-15T15:41:46.017" v="1128"/>
          <ac:cxnSpMkLst>
            <pc:docMk/>
            <pc:sldMk cId="1090630481" sldId="361"/>
            <ac:cxnSpMk id="9" creationId="{E337400E-A931-4B0C-A1F6-D77DD78EA753}"/>
          </ac:cxnSpMkLst>
        </pc:cxnChg>
        <pc:cxnChg chg="mod">
          <ac:chgData name="Laura Marbacher" userId="0729c16eb7534274" providerId="LiveId" clId="{51A76625-9B24-4135-A2B5-485E750ED350}" dt="2021-06-15T15:41:46.017" v="1128"/>
          <ac:cxnSpMkLst>
            <pc:docMk/>
            <pc:sldMk cId="1090630481" sldId="361"/>
            <ac:cxnSpMk id="11" creationId="{3CF93C0C-D0FB-4268-96BF-3CFFE0BA09C7}"/>
          </ac:cxnSpMkLst>
        </pc:cxnChg>
        <pc:cxnChg chg="mod">
          <ac:chgData name="Laura Marbacher" userId="0729c16eb7534274" providerId="LiveId" clId="{51A76625-9B24-4135-A2B5-485E750ED350}" dt="2021-06-15T15:41:46.017" v="1128"/>
          <ac:cxnSpMkLst>
            <pc:docMk/>
            <pc:sldMk cId="1090630481" sldId="361"/>
            <ac:cxnSpMk id="16" creationId="{91A57D33-3E3C-41EE-BB0F-5017912A05FF}"/>
          </ac:cxnSpMkLst>
        </pc:cxnChg>
      </pc:sldChg>
      <pc:sldChg chg="addSp delSp modSp mod addAnim delAnim modAnim">
        <pc:chgData name="Laura Marbacher" userId="0729c16eb7534274" providerId="LiveId" clId="{51A76625-9B24-4135-A2B5-485E750ED350}" dt="2021-06-17T12:39:58.852" v="3035" actId="478"/>
        <pc:sldMkLst>
          <pc:docMk/>
          <pc:sldMk cId="4208512088" sldId="362"/>
        </pc:sldMkLst>
        <pc:spChg chg="del mod">
          <ac:chgData name="Laura Marbacher" userId="0729c16eb7534274" providerId="LiveId" clId="{51A76625-9B24-4135-A2B5-485E750ED350}" dt="2021-06-16T09:22:43.564" v="1685" actId="478"/>
          <ac:spMkLst>
            <pc:docMk/>
            <pc:sldMk cId="4208512088" sldId="362"/>
            <ac:spMk id="2" creationId="{0B19F68A-F310-4231-A753-8617F033B8E8}"/>
          </ac:spMkLst>
        </pc:spChg>
        <pc:spChg chg="mod">
          <ac:chgData name="Laura Marbacher" userId="0729c16eb7534274" providerId="LiveId" clId="{51A76625-9B24-4135-A2B5-485E750ED350}" dt="2021-06-16T09:21:46.175" v="1670" actId="1076"/>
          <ac:spMkLst>
            <pc:docMk/>
            <pc:sldMk cId="4208512088" sldId="362"/>
            <ac:spMk id="5" creationId="{B17AD003-FBA1-458A-AEE4-0A9B31227E3F}"/>
          </ac:spMkLst>
        </pc:spChg>
        <pc:spChg chg="mod">
          <ac:chgData name="Laura Marbacher" userId="0729c16eb7534274" providerId="LiveId" clId="{51A76625-9B24-4135-A2B5-485E750ED350}" dt="2021-06-16T09:24:39.178" v="1759" actId="1076"/>
          <ac:spMkLst>
            <pc:docMk/>
            <pc:sldMk cId="4208512088" sldId="362"/>
            <ac:spMk id="6" creationId="{B76F42C3-F773-43AB-9EF8-3E62E124ADB8}"/>
          </ac:spMkLst>
        </pc:spChg>
        <pc:spChg chg="mod">
          <ac:chgData name="Laura Marbacher" userId="0729c16eb7534274" providerId="LiveId" clId="{51A76625-9B24-4135-A2B5-485E750ED350}" dt="2021-06-15T10:21:54.025" v="700" actId="164"/>
          <ac:spMkLst>
            <pc:docMk/>
            <pc:sldMk cId="4208512088" sldId="362"/>
            <ac:spMk id="7" creationId="{41EE1621-3FC9-4494-A933-44F8D1FDF5C6}"/>
          </ac:spMkLst>
        </pc:spChg>
        <pc:spChg chg="add del mod">
          <ac:chgData name="Laura Marbacher" userId="0729c16eb7534274" providerId="LiveId" clId="{51A76625-9B24-4135-A2B5-485E750ED350}" dt="2021-06-15T08:09:56.721" v="1" actId="478"/>
          <ac:spMkLst>
            <pc:docMk/>
            <pc:sldMk cId="4208512088" sldId="362"/>
            <ac:spMk id="8" creationId="{E125DC4D-792E-4EB8-8E7D-9305AA5C454B}"/>
          </ac:spMkLst>
        </pc:spChg>
        <pc:spChg chg="mod">
          <ac:chgData name="Laura Marbacher" userId="0729c16eb7534274" providerId="LiveId" clId="{51A76625-9B24-4135-A2B5-485E750ED350}" dt="2021-06-15T10:21:54.025" v="700" actId="164"/>
          <ac:spMkLst>
            <pc:docMk/>
            <pc:sldMk cId="4208512088" sldId="362"/>
            <ac:spMk id="9" creationId="{48D83359-1754-4C9D-A232-AFCF9A0738FD}"/>
          </ac:spMkLst>
        </pc:spChg>
        <pc:spChg chg="add del mod">
          <ac:chgData name="Laura Marbacher" userId="0729c16eb7534274" providerId="LiveId" clId="{51A76625-9B24-4135-A2B5-485E750ED350}" dt="2021-06-16T09:22:46.686" v="1686"/>
          <ac:spMkLst>
            <pc:docMk/>
            <pc:sldMk cId="4208512088" sldId="362"/>
            <ac:spMk id="12" creationId="{5F8B9733-076E-4BAF-AA81-EACCADDE3DA6}"/>
          </ac:spMkLst>
        </pc:spChg>
        <pc:spChg chg="add del mod">
          <ac:chgData name="Laura Marbacher" userId="0729c16eb7534274" providerId="LiveId" clId="{51A76625-9B24-4135-A2B5-485E750ED350}" dt="2021-06-17T12:39:58.852" v="3035" actId="478"/>
          <ac:spMkLst>
            <pc:docMk/>
            <pc:sldMk cId="4208512088" sldId="362"/>
            <ac:spMk id="12" creationId="{69745696-D488-4C12-9AD3-8A45EE7E2015}"/>
          </ac:spMkLst>
        </pc:spChg>
        <pc:spChg chg="add mod">
          <ac:chgData name="Laura Marbacher" userId="0729c16eb7534274" providerId="LiveId" clId="{51A76625-9B24-4135-A2B5-485E750ED350}" dt="2021-06-16T09:30:59.239" v="1937" actId="1076"/>
          <ac:spMkLst>
            <pc:docMk/>
            <pc:sldMk cId="4208512088" sldId="362"/>
            <ac:spMk id="14" creationId="{39170EE1-1FEC-42B0-B4F5-6C6D4AF7D5B6}"/>
          </ac:spMkLst>
        </pc:spChg>
        <pc:spChg chg="add mod">
          <ac:chgData name="Laura Marbacher" userId="0729c16eb7534274" providerId="LiveId" clId="{51A76625-9B24-4135-A2B5-485E750ED350}" dt="2021-06-16T09:31:29.694" v="1940" actId="1076"/>
          <ac:spMkLst>
            <pc:docMk/>
            <pc:sldMk cId="4208512088" sldId="362"/>
            <ac:spMk id="15" creationId="{8C27A688-E249-4CB6-BA94-E1F85494C4F6}"/>
          </ac:spMkLst>
        </pc:spChg>
        <pc:spChg chg="mod">
          <ac:chgData name="Laura Marbacher" userId="0729c16eb7534274" providerId="LiveId" clId="{51A76625-9B24-4135-A2B5-485E750ED350}" dt="2021-06-15T10:22:27.116" v="724" actId="164"/>
          <ac:spMkLst>
            <pc:docMk/>
            <pc:sldMk cId="4208512088" sldId="362"/>
            <ac:spMk id="17" creationId="{3D93A7CD-56E3-47A3-A0DE-870DC08BE1D3}"/>
          </ac:spMkLst>
        </pc:spChg>
        <pc:spChg chg="mod">
          <ac:chgData name="Laura Marbacher" userId="0729c16eb7534274" providerId="LiveId" clId="{51A76625-9B24-4135-A2B5-485E750ED350}" dt="2021-06-15T10:22:27.116" v="724" actId="164"/>
          <ac:spMkLst>
            <pc:docMk/>
            <pc:sldMk cId="4208512088" sldId="362"/>
            <ac:spMk id="19" creationId="{26BA119F-2D69-446C-AAEA-1719DD9EF6CA}"/>
          </ac:spMkLst>
        </pc:spChg>
        <pc:spChg chg="add mod">
          <ac:chgData name="Laura Marbacher" userId="0729c16eb7534274" providerId="LiveId" clId="{51A76625-9B24-4135-A2B5-485E750ED350}" dt="2021-06-16T09:31:54.436" v="1944" actId="1076"/>
          <ac:spMkLst>
            <pc:docMk/>
            <pc:sldMk cId="4208512088" sldId="362"/>
            <ac:spMk id="20" creationId="{D5939ACA-F3B5-42FB-9466-17479D11F644}"/>
          </ac:spMkLst>
        </pc:spChg>
        <pc:spChg chg="add del mod">
          <ac:chgData name="Laura Marbacher" userId="0729c16eb7534274" providerId="LiveId" clId="{51A76625-9B24-4135-A2B5-485E750ED350}" dt="2021-06-15T10:55:21.672" v="863" actId="478"/>
          <ac:spMkLst>
            <pc:docMk/>
            <pc:sldMk cId="4208512088" sldId="362"/>
            <ac:spMk id="21" creationId="{2F346103-620E-420A-ACF7-A14FBB3801F1}"/>
          </ac:spMkLst>
        </pc:spChg>
        <pc:spChg chg="add mod">
          <ac:chgData name="Laura Marbacher" userId="0729c16eb7534274" providerId="LiveId" clId="{51A76625-9B24-4135-A2B5-485E750ED350}" dt="2021-06-16T09:23:22.163" v="1751" actId="20577"/>
          <ac:spMkLst>
            <pc:docMk/>
            <pc:sldMk cId="4208512088" sldId="362"/>
            <ac:spMk id="21" creationId="{914D9047-8B00-4280-91AC-54FB05C252A2}"/>
          </ac:spMkLst>
        </pc:spChg>
        <pc:spChg chg="add mod">
          <ac:chgData name="Laura Marbacher" userId="0729c16eb7534274" providerId="LiveId" clId="{51A76625-9B24-4135-A2B5-485E750ED350}" dt="2021-06-16T09:30:37.027" v="1934" actId="1076"/>
          <ac:spMkLst>
            <pc:docMk/>
            <pc:sldMk cId="4208512088" sldId="362"/>
            <ac:spMk id="23" creationId="{C0AFB488-BB3A-4633-9823-9BEDF908074A}"/>
          </ac:spMkLst>
        </pc:spChg>
        <pc:spChg chg="add del mod">
          <ac:chgData name="Laura Marbacher" userId="0729c16eb7534274" providerId="LiveId" clId="{51A76625-9B24-4135-A2B5-485E750ED350}" dt="2021-06-15T10:29:01.486" v="778" actId="478"/>
          <ac:spMkLst>
            <pc:docMk/>
            <pc:sldMk cId="4208512088" sldId="362"/>
            <ac:spMk id="25" creationId="{B45CF557-3971-4710-8260-9075E25FB190}"/>
          </ac:spMkLst>
        </pc:spChg>
        <pc:spChg chg="add del mod">
          <ac:chgData name="Laura Marbacher" userId="0729c16eb7534274" providerId="LiveId" clId="{51A76625-9B24-4135-A2B5-485E750ED350}" dt="2021-06-15T10:29:55.590" v="784" actId="478"/>
          <ac:spMkLst>
            <pc:docMk/>
            <pc:sldMk cId="4208512088" sldId="362"/>
            <ac:spMk id="26" creationId="{C88E02FC-14D2-42DA-A640-6382C426D3D1}"/>
          </ac:spMkLst>
        </pc:spChg>
        <pc:spChg chg="add mod">
          <ac:chgData name="Laura Marbacher" userId="0729c16eb7534274" providerId="LiveId" clId="{51A76625-9B24-4135-A2B5-485E750ED350}" dt="2021-06-16T09:32:01.500" v="1945" actId="1076"/>
          <ac:spMkLst>
            <pc:docMk/>
            <pc:sldMk cId="4208512088" sldId="362"/>
            <ac:spMk id="28" creationId="{69F4337E-0AD0-4278-A4A8-59D4F205A2AD}"/>
          </ac:spMkLst>
        </pc:spChg>
        <pc:spChg chg="add mod">
          <ac:chgData name="Laura Marbacher" userId="0729c16eb7534274" providerId="LiveId" clId="{51A76625-9B24-4135-A2B5-485E750ED350}" dt="2021-06-16T09:31:23.646" v="1939" actId="1076"/>
          <ac:spMkLst>
            <pc:docMk/>
            <pc:sldMk cId="4208512088" sldId="362"/>
            <ac:spMk id="29" creationId="{574F6C1B-5BB0-4FAD-B14D-473C99CD2051}"/>
          </ac:spMkLst>
        </pc:spChg>
        <pc:spChg chg="add mod">
          <ac:chgData name="Laura Marbacher" userId="0729c16eb7534274" providerId="LiveId" clId="{51A76625-9B24-4135-A2B5-485E750ED350}" dt="2021-06-16T09:32:09.212" v="1946" actId="1076"/>
          <ac:spMkLst>
            <pc:docMk/>
            <pc:sldMk cId="4208512088" sldId="362"/>
            <ac:spMk id="30" creationId="{E0D35411-2696-4D41-8F05-890F9C761546}"/>
          </ac:spMkLst>
        </pc:spChg>
        <pc:grpChg chg="add mod">
          <ac:chgData name="Laura Marbacher" userId="0729c16eb7534274" providerId="LiveId" clId="{51A76625-9B24-4135-A2B5-485E750ED350}" dt="2021-06-16T09:24:22.633" v="1756" actId="1076"/>
          <ac:grpSpMkLst>
            <pc:docMk/>
            <pc:sldMk cId="4208512088" sldId="362"/>
            <ac:grpSpMk id="11" creationId="{1BEFA1BC-7342-4B48-A780-43869D5CB705}"/>
          </ac:grpSpMkLst>
        </pc:grpChg>
        <pc:grpChg chg="add mod">
          <ac:chgData name="Laura Marbacher" userId="0729c16eb7534274" providerId="LiveId" clId="{51A76625-9B24-4135-A2B5-485E750ED350}" dt="2021-06-16T09:24:58.720" v="1760" actId="1076"/>
          <ac:grpSpMkLst>
            <pc:docMk/>
            <pc:sldMk cId="4208512088" sldId="362"/>
            <ac:grpSpMk id="13" creationId="{64119D63-257E-45E2-8F40-D085706D62C1}"/>
          </ac:grpSpMkLst>
        </pc:grpChg>
        <pc:grpChg chg="add mod">
          <ac:chgData name="Laura Marbacher" userId="0729c16eb7534274" providerId="LiveId" clId="{51A76625-9B24-4135-A2B5-485E750ED350}" dt="2021-06-15T10:37:24.295" v="804" actId="164"/>
          <ac:grpSpMkLst>
            <pc:docMk/>
            <pc:sldMk cId="4208512088" sldId="362"/>
            <ac:grpSpMk id="22" creationId="{BA57ACA4-064E-4226-96BD-EA14470711CC}"/>
          </ac:grpSpMkLst>
        </pc:grpChg>
        <pc:picChg chg="mod">
          <ac:chgData name="Laura Marbacher" userId="0729c16eb7534274" providerId="LiveId" clId="{51A76625-9B24-4135-A2B5-485E750ED350}" dt="2021-06-16T09:31:49.882" v="1943" actId="1076"/>
          <ac:picMkLst>
            <pc:docMk/>
            <pc:sldMk cId="4208512088" sldId="362"/>
            <ac:picMk id="10" creationId="{A067D27E-1B4C-44A5-B97A-98E46A8D664B}"/>
          </ac:picMkLst>
        </pc:picChg>
        <pc:picChg chg="add del mod modCrop">
          <ac:chgData name="Laura Marbacher" userId="0729c16eb7534274" providerId="LiveId" clId="{51A76625-9B24-4135-A2B5-485E750ED350}" dt="2021-06-17T12:37:43.730" v="3021" actId="478"/>
          <ac:picMkLst>
            <pc:docMk/>
            <pc:sldMk cId="4208512088" sldId="362"/>
            <ac:picMk id="22" creationId="{B50A1000-5D2D-4B88-8D59-5A5651D8E7A1}"/>
          </ac:picMkLst>
        </pc:picChg>
        <pc:picChg chg="add del mod modCrop">
          <ac:chgData name="Laura Marbacher" userId="0729c16eb7534274" providerId="LiveId" clId="{51A76625-9B24-4135-A2B5-485E750ED350}" dt="2021-06-17T12:37:45.628" v="3022" actId="478"/>
          <ac:picMkLst>
            <pc:docMk/>
            <pc:sldMk cId="4208512088" sldId="362"/>
            <ac:picMk id="24" creationId="{4885FEE3-E1C8-4E04-9F92-B57286C22894}"/>
          </ac:picMkLst>
        </pc:picChg>
        <pc:picChg chg="add del mod ord">
          <ac:chgData name="Laura Marbacher" userId="0729c16eb7534274" providerId="LiveId" clId="{51A76625-9B24-4135-A2B5-485E750ED350}" dt="2021-06-15T10:41:38.204" v="816" actId="478"/>
          <ac:picMkLst>
            <pc:docMk/>
            <pc:sldMk cId="4208512088" sldId="362"/>
            <ac:picMk id="27" creationId="{F79ADF8B-4444-4403-874F-3B32027E5C26}"/>
          </ac:picMkLst>
        </pc:picChg>
        <pc:cxnChg chg="add mod">
          <ac:chgData name="Laura Marbacher" userId="0729c16eb7534274" providerId="LiveId" clId="{51A76625-9B24-4135-A2B5-485E750ED350}" dt="2021-06-17T12:39:19.917" v="3032" actId="14100"/>
          <ac:cxnSpMkLst>
            <pc:docMk/>
            <pc:sldMk cId="4208512088" sldId="362"/>
            <ac:cxnSpMk id="3" creationId="{1B77ECC5-29B1-4060-995F-708F015230B1}"/>
          </ac:cxnSpMkLst>
        </pc:cxnChg>
      </pc:sldChg>
      <pc:sldChg chg="addSp delSp modSp mod delAnim modAnim">
        <pc:chgData name="Laura Marbacher" userId="0729c16eb7534274" providerId="LiveId" clId="{51A76625-9B24-4135-A2B5-485E750ED350}" dt="2021-06-16T14:45:35.353" v="2609"/>
        <pc:sldMkLst>
          <pc:docMk/>
          <pc:sldMk cId="439298507" sldId="363"/>
        </pc:sldMkLst>
        <pc:spChg chg="mod">
          <ac:chgData name="Laura Marbacher" userId="0729c16eb7534274" providerId="LiveId" clId="{51A76625-9B24-4135-A2B5-485E750ED350}" dt="2021-06-16T09:36:19.838" v="1964" actId="1076"/>
          <ac:spMkLst>
            <pc:docMk/>
            <pc:sldMk cId="439298507" sldId="363"/>
            <ac:spMk id="2" creationId="{81E5792D-3061-4B4D-9DBC-6029390F4D57}"/>
          </ac:spMkLst>
        </pc:spChg>
        <pc:spChg chg="mod">
          <ac:chgData name="Laura Marbacher" userId="0729c16eb7534274" providerId="LiveId" clId="{51A76625-9B24-4135-A2B5-485E750ED350}" dt="2021-06-15T14:11:56.789" v="1043"/>
          <ac:spMkLst>
            <pc:docMk/>
            <pc:sldMk cId="439298507" sldId="363"/>
            <ac:spMk id="3" creationId="{DF93DDDA-E184-4FB8-B4FC-355DC34BAE09}"/>
          </ac:spMkLst>
        </pc:spChg>
        <pc:spChg chg="mod">
          <ac:chgData name="Laura Marbacher" userId="0729c16eb7534274" providerId="LiveId" clId="{51A76625-9B24-4135-A2B5-485E750ED350}" dt="2021-06-15T12:18:49.056" v="894" actId="165"/>
          <ac:spMkLst>
            <pc:docMk/>
            <pc:sldMk cId="439298507" sldId="363"/>
            <ac:spMk id="22" creationId="{865A2911-C27E-48F2-A94C-09ACAE4835BF}"/>
          </ac:spMkLst>
        </pc:spChg>
        <pc:spChg chg="mod">
          <ac:chgData name="Laura Marbacher" userId="0729c16eb7534274" providerId="LiveId" clId="{51A76625-9B24-4135-A2B5-485E750ED350}" dt="2021-06-15T12:18:49.056" v="894" actId="165"/>
          <ac:spMkLst>
            <pc:docMk/>
            <pc:sldMk cId="439298507" sldId="363"/>
            <ac:spMk id="23" creationId="{C0381526-10CB-4997-9B3F-120F75C993F6}"/>
          </ac:spMkLst>
        </pc:spChg>
        <pc:spChg chg="mod topLvl">
          <ac:chgData name="Laura Marbacher" userId="0729c16eb7534274" providerId="LiveId" clId="{51A76625-9B24-4135-A2B5-485E750ED350}" dt="2021-06-16T09:42:34.208" v="1988" actId="1076"/>
          <ac:spMkLst>
            <pc:docMk/>
            <pc:sldMk cId="439298507" sldId="363"/>
            <ac:spMk id="24" creationId="{DF66669A-6B44-453B-B6EE-D70A3FE07AA8}"/>
          </ac:spMkLst>
        </pc:spChg>
        <pc:spChg chg="mod topLvl">
          <ac:chgData name="Laura Marbacher" userId="0729c16eb7534274" providerId="LiveId" clId="{51A76625-9B24-4135-A2B5-485E750ED350}" dt="2021-06-15T12:25:50.010" v="926" actId="164"/>
          <ac:spMkLst>
            <pc:docMk/>
            <pc:sldMk cId="439298507" sldId="363"/>
            <ac:spMk id="30" creationId="{2165A6A3-99C1-4616-BFBF-854AE1F68D5D}"/>
          </ac:spMkLst>
        </pc:spChg>
        <pc:spChg chg="mod topLvl">
          <ac:chgData name="Laura Marbacher" userId="0729c16eb7534274" providerId="LiveId" clId="{51A76625-9B24-4135-A2B5-485E750ED350}" dt="2021-06-15T12:23:28.533" v="913" actId="164"/>
          <ac:spMkLst>
            <pc:docMk/>
            <pc:sldMk cId="439298507" sldId="363"/>
            <ac:spMk id="32" creationId="{53C02B9F-FBD3-445F-94AB-3F97E2664C1A}"/>
          </ac:spMkLst>
        </pc:spChg>
        <pc:spChg chg="mod topLvl">
          <ac:chgData name="Laura Marbacher" userId="0729c16eb7534274" providerId="LiveId" clId="{51A76625-9B24-4135-A2B5-485E750ED350}" dt="2021-06-15T12:24:36.913" v="919" actId="164"/>
          <ac:spMkLst>
            <pc:docMk/>
            <pc:sldMk cId="439298507" sldId="363"/>
            <ac:spMk id="35" creationId="{C12AB214-EF9B-46AF-B265-D2976EEC3766}"/>
          </ac:spMkLst>
        </pc:spChg>
        <pc:spChg chg="mod topLvl">
          <ac:chgData name="Laura Marbacher" userId="0729c16eb7534274" providerId="LiveId" clId="{51A76625-9B24-4135-A2B5-485E750ED350}" dt="2021-06-16T09:44:49.234" v="1999" actId="1076"/>
          <ac:spMkLst>
            <pc:docMk/>
            <pc:sldMk cId="439298507" sldId="363"/>
            <ac:spMk id="39" creationId="{9D8E7974-0C6E-4CC6-972D-7BDE4D054F76}"/>
          </ac:spMkLst>
        </pc:spChg>
        <pc:spChg chg="mod topLvl">
          <ac:chgData name="Laura Marbacher" userId="0729c16eb7534274" providerId="LiveId" clId="{51A76625-9B24-4135-A2B5-485E750ED350}" dt="2021-06-16T09:44:34.436" v="1998" actId="1076"/>
          <ac:spMkLst>
            <pc:docMk/>
            <pc:sldMk cId="439298507" sldId="363"/>
            <ac:spMk id="41" creationId="{1C7B8EE6-9A41-44EB-A2A5-B99B1BC98B3B}"/>
          </ac:spMkLst>
        </pc:spChg>
        <pc:spChg chg="mod topLvl">
          <ac:chgData name="Laura Marbacher" userId="0729c16eb7534274" providerId="LiveId" clId="{51A76625-9B24-4135-A2B5-485E750ED350}" dt="2021-06-16T09:44:34.436" v="1998" actId="1076"/>
          <ac:spMkLst>
            <pc:docMk/>
            <pc:sldMk cId="439298507" sldId="363"/>
            <ac:spMk id="43" creationId="{A6E7CF98-436E-4EE6-BCC2-A1E94D6D70FB}"/>
          </ac:spMkLst>
        </pc:spChg>
        <pc:spChg chg="mod topLvl">
          <ac:chgData name="Laura Marbacher" userId="0729c16eb7534274" providerId="LiveId" clId="{51A76625-9B24-4135-A2B5-485E750ED350}" dt="2021-06-16T14:44:59.851" v="2607" actId="20577"/>
          <ac:spMkLst>
            <pc:docMk/>
            <pc:sldMk cId="439298507" sldId="363"/>
            <ac:spMk id="45" creationId="{32DCBDE8-5DEB-48C5-8A2A-F767BFC89130}"/>
          </ac:spMkLst>
        </pc:spChg>
        <pc:spChg chg="mod">
          <ac:chgData name="Laura Marbacher" userId="0729c16eb7534274" providerId="LiveId" clId="{51A76625-9B24-4135-A2B5-485E750ED350}" dt="2021-06-15T12:20:30.783" v="905" actId="165"/>
          <ac:spMkLst>
            <pc:docMk/>
            <pc:sldMk cId="439298507" sldId="363"/>
            <ac:spMk id="48" creationId="{5E72F7CF-7C7C-407B-904F-5ABAFE6DF206}"/>
          </ac:spMkLst>
        </pc:spChg>
        <pc:spChg chg="mod">
          <ac:chgData name="Laura Marbacher" userId="0729c16eb7534274" providerId="LiveId" clId="{51A76625-9B24-4135-A2B5-485E750ED350}" dt="2021-06-15T12:20:30.783" v="905" actId="165"/>
          <ac:spMkLst>
            <pc:docMk/>
            <pc:sldMk cId="439298507" sldId="363"/>
            <ac:spMk id="49" creationId="{415F25B6-D3E2-4F27-8FBB-7E651913F615}"/>
          </ac:spMkLst>
        </pc:spChg>
        <pc:spChg chg="mod topLvl">
          <ac:chgData name="Laura Marbacher" userId="0729c16eb7534274" providerId="LiveId" clId="{51A76625-9B24-4135-A2B5-485E750ED350}" dt="2021-06-16T09:43:03.810" v="1989" actId="1076"/>
          <ac:spMkLst>
            <pc:docMk/>
            <pc:sldMk cId="439298507" sldId="363"/>
            <ac:spMk id="52" creationId="{4B593040-947E-443F-9C25-A3C5C8DB6009}"/>
          </ac:spMkLst>
        </pc:spChg>
        <pc:spChg chg="mod topLvl">
          <ac:chgData name="Laura Marbacher" userId="0729c16eb7534274" providerId="LiveId" clId="{51A76625-9B24-4135-A2B5-485E750ED350}" dt="2021-06-15T12:16:49.122" v="887" actId="164"/>
          <ac:spMkLst>
            <pc:docMk/>
            <pc:sldMk cId="439298507" sldId="363"/>
            <ac:spMk id="54" creationId="{206994D1-D59F-4A2D-9EA1-A6CC685FC650}"/>
          </ac:spMkLst>
        </pc:spChg>
        <pc:spChg chg="mod topLvl">
          <ac:chgData name="Laura Marbacher" userId="0729c16eb7534274" providerId="LiveId" clId="{51A76625-9B24-4135-A2B5-485E750ED350}" dt="2021-06-15T12:16:34.103" v="886" actId="164"/>
          <ac:spMkLst>
            <pc:docMk/>
            <pc:sldMk cId="439298507" sldId="363"/>
            <ac:spMk id="56" creationId="{18AE0A15-D451-478F-83A5-225EF405A5E6}"/>
          </ac:spMkLst>
        </pc:spChg>
        <pc:spChg chg="mod topLvl">
          <ac:chgData name="Laura Marbacher" userId="0729c16eb7534274" providerId="LiveId" clId="{51A76625-9B24-4135-A2B5-485E750ED350}" dt="2021-06-15T12:16:19.219" v="885" actId="164"/>
          <ac:spMkLst>
            <pc:docMk/>
            <pc:sldMk cId="439298507" sldId="363"/>
            <ac:spMk id="58" creationId="{31D43D03-A21D-4D62-BF4D-8D385D376980}"/>
          </ac:spMkLst>
        </pc:spChg>
        <pc:spChg chg="mod">
          <ac:chgData name="Laura Marbacher" userId="0729c16eb7534274" providerId="LiveId" clId="{51A76625-9B24-4135-A2B5-485E750ED350}" dt="2021-06-15T12:16:03.942" v="884" actId="165"/>
          <ac:spMkLst>
            <pc:docMk/>
            <pc:sldMk cId="439298507" sldId="363"/>
            <ac:spMk id="61" creationId="{78C34AFE-F5B3-4E18-A4F7-F23F505D9D73}"/>
          </ac:spMkLst>
        </pc:spChg>
        <pc:spChg chg="mod">
          <ac:chgData name="Laura Marbacher" userId="0729c16eb7534274" providerId="LiveId" clId="{51A76625-9B24-4135-A2B5-485E750ED350}" dt="2021-06-15T12:16:03.942" v="884" actId="165"/>
          <ac:spMkLst>
            <pc:docMk/>
            <pc:sldMk cId="439298507" sldId="363"/>
            <ac:spMk id="62" creationId="{A1174F6C-9436-4BD8-BF55-1CCA755B327C}"/>
          </ac:spMkLst>
        </pc:spChg>
        <pc:spChg chg="add mod">
          <ac:chgData name="Laura Marbacher" userId="0729c16eb7534274" providerId="LiveId" clId="{51A76625-9B24-4135-A2B5-485E750ED350}" dt="2021-06-15T12:22:46.914" v="909" actId="164"/>
          <ac:spMkLst>
            <pc:docMk/>
            <pc:sldMk cId="439298507" sldId="363"/>
            <ac:spMk id="64" creationId="{5FE5547E-E032-4321-8CC9-7735151597E8}"/>
          </ac:spMkLst>
        </pc:spChg>
        <pc:spChg chg="mod topLvl">
          <ac:chgData name="Laura Marbacher" userId="0729c16eb7534274" providerId="LiveId" clId="{51A76625-9B24-4135-A2B5-485E750ED350}" dt="2021-06-16T09:43:03.810" v="1989" actId="1076"/>
          <ac:spMkLst>
            <pc:docMk/>
            <pc:sldMk cId="439298507" sldId="363"/>
            <ac:spMk id="70" creationId="{924EA818-2466-4161-AA96-03702645D7F0}"/>
          </ac:spMkLst>
        </pc:spChg>
        <pc:spChg chg="mod topLvl">
          <ac:chgData name="Laura Marbacher" userId="0729c16eb7534274" providerId="LiveId" clId="{51A76625-9B24-4135-A2B5-485E750ED350}" dt="2021-06-16T09:42:34.208" v="1988" actId="1076"/>
          <ac:spMkLst>
            <pc:docMk/>
            <pc:sldMk cId="439298507" sldId="363"/>
            <ac:spMk id="72" creationId="{3B07F798-3641-4143-8C91-C8E60C7B7FFC}"/>
          </ac:spMkLst>
        </pc:spChg>
        <pc:spChg chg="mod topLvl">
          <ac:chgData name="Laura Marbacher" userId="0729c16eb7534274" providerId="LiveId" clId="{51A76625-9B24-4135-A2B5-485E750ED350}" dt="2021-06-16T09:44:34.436" v="1998" actId="1076"/>
          <ac:spMkLst>
            <pc:docMk/>
            <pc:sldMk cId="439298507" sldId="363"/>
            <ac:spMk id="74" creationId="{102BC68B-50B5-4AD1-9EFC-753BB8B5F315}"/>
          </ac:spMkLst>
        </pc:spChg>
        <pc:grpChg chg="add del mod">
          <ac:chgData name="Laura Marbacher" userId="0729c16eb7534274" providerId="LiveId" clId="{51A76625-9B24-4135-A2B5-485E750ED350}" dt="2021-06-15T12:15:54.182" v="883" actId="165"/>
          <ac:grpSpMkLst>
            <pc:docMk/>
            <pc:sldMk cId="439298507" sldId="363"/>
            <ac:grpSpMk id="5" creationId="{27876B4C-1CE1-4BAC-AC92-775447104845}"/>
          </ac:grpSpMkLst>
        </pc:grpChg>
        <pc:grpChg chg="add mod">
          <ac:chgData name="Laura Marbacher" userId="0729c16eb7534274" providerId="LiveId" clId="{51A76625-9B24-4135-A2B5-485E750ED350}" dt="2021-06-16T09:43:03.810" v="1989" actId="1076"/>
          <ac:grpSpMkLst>
            <pc:docMk/>
            <pc:sldMk cId="439298507" sldId="363"/>
            <ac:grpSpMk id="6" creationId="{F2FE1D43-3E3D-483A-94EA-DDCAB20E4C2E}"/>
          </ac:grpSpMkLst>
        </pc:grpChg>
        <pc:grpChg chg="add mod">
          <ac:chgData name="Laura Marbacher" userId="0729c16eb7534274" providerId="LiveId" clId="{51A76625-9B24-4135-A2B5-485E750ED350}" dt="2021-06-16T09:43:03.810" v="1989" actId="1076"/>
          <ac:grpSpMkLst>
            <pc:docMk/>
            <pc:sldMk cId="439298507" sldId="363"/>
            <ac:grpSpMk id="7" creationId="{B0E4C6ED-F209-49B4-8BCA-43DCF6C1D7E7}"/>
          </ac:grpSpMkLst>
        </pc:grpChg>
        <pc:grpChg chg="add mod">
          <ac:chgData name="Laura Marbacher" userId="0729c16eb7534274" providerId="LiveId" clId="{51A76625-9B24-4135-A2B5-485E750ED350}" dt="2021-06-16T09:43:03.810" v="1989" actId="1076"/>
          <ac:grpSpMkLst>
            <pc:docMk/>
            <pc:sldMk cId="439298507" sldId="363"/>
            <ac:grpSpMk id="8" creationId="{CC26522B-4873-4480-985D-4C6E4885C67F}"/>
          </ac:grpSpMkLst>
        </pc:grpChg>
        <pc:grpChg chg="add del mod">
          <ac:chgData name="Laura Marbacher" userId="0729c16eb7534274" providerId="LiveId" clId="{51A76625-9B24-4135-A2B5-485E750ED350}" dt="2021-06-15T12:25:31.811" v="925" actId="478"/>
          <ac:grpSpMkLst>
            <pc:docMk/>
            <pc:sldMk cId="439298507" sldId="363"/>
            <ac:grpSpMk id="9" creationId="{2D368721-E652-48FC-8549-AD4F84AE47B9}"/>
          </ac:grpSpMkLst>
        </pc:grpChg>
        <pc:grpChg chg="add mod">
          <ac:chgData name="Laura Marbacher" userId="0729c16eb7534274" providerId="LiveId" clId="{51A76625-9B24-4135-A2B5-485E750ED350}" dt="2021-06-16T09:42:34.208" v="1988" actId="1076"/>
          <ac:grpSpMkLst>
            <pc:docMk/>
            <pc:sldMk cId="439298507" sldId="363"/>
            <ac:grpSpMk id="10" creationId="{8A3D67A8-BF67-4525-9BAF-2A4F091E7149}"/>
          </ac:grpSpMkLst>
        </pc:grpChg>
        <pc:grpChg chg="add mod">
          <ac:chgData name="Laura Marbacher" userId="0729c16eb7534274" providerId="LiveId" clId="{51A76625-9B24-4135-A2B5-485E750ED350}" dt="2021-06-16T09:44:16.313" v="1996" actId="1076"/>
          <ac:grpSpMkLst>
            <pc:docMk/>
            <pc:sldMk cId="439298507" sldId="363"/>
            <ac:grpSpMk id="11" creationId="{56E15B4E-2D51-4863-8CAE-68E061C0EA1E}"/>
          </ac:grpSpMkLst>
        </pc:grpChg>
        <pc:grpChg chg="add mod">
          <ac:chgData name="Laura Marbacher" userId="0729c16eb7534274" providerId="LiveId" clId="{51A76625-9B24-4135-A2B5-485E750ED350}" dt="2021-06-16T09:42:34.208" v="1988" actId="1076"/>
          <ac:grpSpMkLst>
            <pc:docMk/>
            <pc:sldMk cId="439298507" sldId="363"/>
            <ac:grpSpMk id="12" creationId="{75E6F116-5068-40AA-B8B9-751951EEF3C7}"/>
          </ac:grpSpMkLst>
        </pc:grpChg>
        <pc:grpChg chg="mod topLvl">
          <ac:chgData name="Laura Marbacher" userId="0729c16eb7534274" providerId="LiveId" clId="{51A76625-9B24-4135-A2B5-485E750ED350}" dt="2021-06-16T09:42:34.208" v="1988" actId="1076"/>
          <ac:grpSpMkLst>
            <pc:docMk/>
            <pc:sldMk cId="439298507" sldId="363"/>
            <ac:grpSpMk id="27" creationId="{C87BAFF8-35E6-4338-AD07-38E86AA3FF1B}"/>
          </ac:grpSpMkLst>
        </pc:grpChg>
        <pc:grpChg chg="del mod topLvl">
          <ac:chgData name="Laura Marbacher" userId="0729c16eb7534274" providerId="LiveId" clId="{51A76625-9B24-4135-A2B5-485E750ED350}" dt="2021-06-15T12:18:49.056" v="894" actId="165"/>
          <ac:grpSpMkLst>
            <pc:docMk/>
            <pc:sldMk cId="439298507" sldId="363"/>
            <ac:grpSpMk id="36" creationId="{A73DB113-5C9F-4031-880E-275696CA38CF}"/>
          </ac:grpSpMkLst>
        </pc:grpChg>
        <pc:grpChg chg="del mod topLvl">
          <ac:chgData name="Laura Marbacher" userId="0729c16eb7534274" providerId="LiveId" clId="{51A76625-9B24-4135-A2B5-485E750ED350}" dt="2021-06-15T12:20:30.783" v="905" actId="165"/>
          <ac:grpSpMkLst>
            <pc:docMk/>
            <pc:sldMk cId="439298507" sldId="363"/>
            <ac:grpSpMk id="37" creationId="{70007AE1-3BBB-48C0-AC92-08E4435BA3C5}"/>
          </ac:grpSpMkLst>
        </pc:grpChg>
        <pc:grpChg chg="mod topLvl">
          <ac:chgData name="Laura Marbacher" userId="0729c16eb7534274" providerId="LiveId" clId="{51A76625-9B24-4135-A2B5-485E750ED350}" dt="2021-06-16T09:44:34.436" v="1998" actId="1076"/>
          <ac:grpSpMkLst>
            <pc:docMk/>
            <pc:sldMk cId="439298507" sldId="363"/>
            <ac:grpSpMk id="38" creationId="{B9B14EE6-29D6-4540-875D-9A74F9FB4529}"/>
          </ac:grpSpMkLst>
        </pc:grpChg>
        <pc:grpChg chg="del mod topLvl">
          <ac:chgData name="Laura Marbacher" userId="0729c16eb7534274" providerId="LiveId" clId="{51A76625-9B24-4135-A2B5-485E750ED350}" dt="2021-06-15T12:16:03.942" v="884" actId="165"/>
          <ac:grpSpMkLst>
            <pc:docMk/>
            <pc:sldMk cId="439298507" sldId="363"/>
            <ac:grpSpMk id="50" creationId="{0CF2B223-9C87-4655-896D-1198E882F524}"/>
          </ac:grpSpMkLst>
        </pc:grpChg>
        <pc:grpChg chg="mod topLvl">
          <ac:chgData name="Laura Marbacher" userId="0729c16eb7534274" providerId="LiveId" clId="{51A76625-9B24-4135-A2B5-485E750ED350}" dt="2021-06-16T09:43:03.810" v="1989" actId="1076"/>
          <ac:grpSpMkLst>
            <pc:docMk/>
            <pc:sldMk cId="439298507" sldId="363"/>
            <ac:grpSpMk id="51" creationId="{096C3BDA-E400-42F7-A986-0221B3159B1B}"/>
          </ac:grpSpMkLst>
        </pc:grpChg>
        <pc:grpChg chg="del">
          <ac:chgData name="Laura Marbacher" userId="0729c16eb7534274" providerId="LiveId" clId="{51A76625-9B24-4135-A2B5-485E750ED350}" dt="2021-06-15T12:15:28.217" v="881" actId="165"/>
          <ac:grpSpMkLst>
            <pc:docMk/>
            <pc:sldMk cId="439298507" sldId="363"/>
            <ac:grpSpMk id="71" creationId="{EB89820E-0DCE-4BC9-B7AE-808C68F0D023}"/>
          </ac:grpSpMkLst>
        </pc:grpChg>
        <pc:grpChg chg="del mod">
          <ac:chgData name="Laura Marbacher" userId="0729c16eb7534274" providerId="LiveId" clId="{51A76625-9B24-4135-A2B5-485E750ED350}" dt="2021-06-15T12:18:41.712" v="893" actId="165"/>
          <ac:grpSpMkLst>
            <pc:docMk/>
            <pc:sldMk cId="439298507" sldId="363"/>
            <ac:grpSpMk id="73" creationId="{B2574D9C-A0B8-4577-ACA2-9C3FAEFEC07A}"/>
          </ac:grpSpMkLst>
        </pc:grpChg>
        <pc:grpChg chg="del">
          <ac:chgData name="Laura Marbacher" userId="0729c16eb7534274" providerId="LiveId" clId="{51A76625-9B24-4135-A2B5-485E750ED350}" dt="2021-06-15T12:20:22.970" v="904" actId="165"/>
          <ac:grpSpMkLst>
            <pc:docMk/>
            <pc:sldMk cId="439298507" sldId="363"/>
            <ac:grpSpMk id="75" creationId="{999221DA-8317-4963-95A7-852ACA681E15}"/>
          </ac:grpSpMkLst>
        </pc:grpChg>
        <pc:cxnChg chg="mod">
          <ac:chgData name="Laura Marbacher" userId="0729c16eb7534274" providerId="LiveId" clId="{51A76625-9B24-4135-A2B5-485E750ED350}" dt="2021-06-15T12:18:49.056" v="894" actId="165"/>
          <ac:cxnSpMkLst>
            <pc:docMk/>
            <pc:sldMk cId="439298507" sldId="363"/>
            <ac:cxnSpMk id="18" creationId="{ACC41506-A3F4-43B2-8907-72FED99FEF2A}"/>
          </ac:cxnSpMkLst>
        </pc:cxnChg>
        <pc:cxnChg chg="mod">
          <ac:chgData name="Laura Marbacher" userId="0729c16eb7534274" providerId="LiveId" clId="{51A76625-9B24-4135-A2B5-485E750ED350}" dt="2021-06-15T12:18:49.056" v="894" actId="165"/>
          <ac:cxnSpMkLst>
            <pc:docMk/>
            <pc:sldMk cId="439298507" sldId="363"/>
            <ac:cxnSpMk id="20" creationId="{EF805A50-56C2-4329-9FA9-102133CB7062}"/>
          </ac:cxnSpMkLst>
        </pc:cxnChg>
        <pc:cxnChg chg="mod topLvl">
          <ac:chgData name="Laura Marbacher" userId="0729c16eb7534274" providerId="LiveId" clId="{51A76625-9B24-4135-A2B5-485E750ED350}" dt="2021-06-15T12:25:50.010" v="926" actId="164"/>
          <ac:cxnSpMkLst>
            <pc:docMk/>
            <pc:sldMk cId="439298507" sldId="363"/>
            <ac:cxnSpMk id="29" creationId="{00463709-74EA-4218-AA07-3720242D7EF2}"/>
          </ac:cxnSpMkLst>
        </pc:cxnChg>
        <pc:cxnChg chg="mod topLvl">
          <ac:chgData name="Laura Marbacher" userId="0729c16eb7534274" providerId="LiveId" clId="{51A76625-9B24-4135-A2B5-485E750ED350}" dt="2021-06-15T12:23:28.533" v="913" actId="164"/>
          <ac:cxnSpMkLst>
            <pc:docMk/>
            <pc:sldMk cId="439298507" sldId="363"/>
            <ac:cxnSpMk id="31" creationId="{CEF6DB54-ACF5-4C98-8D80-039BB9FC0B2E}"/>
          </ac:cxnSpMkLst>
        </pc:cxnChg>
        <pc:cxnChg chg="mod topLvl">
          <ac:chgData name="Laura Marbacher" userId="0729c16eb7534274" providerId="LiveId" clId="{51A76625-9B24-4135-A2B5-485E750ED350}" dt="2021-06-15T12:24:36.913" v="919" actId="164"/>
          <ac:cxnSpMkLst>
            <pc:docMk/>
            <pc:sldMk cId="439298507" sldId="363"/>
            <ac:cxnSpMk id="34" creationId="{19E3EBA0-244B-481E-9E78-03B26D2D02F3}"/>
          </ac:cxnSpMkLst>
        </pc:cxnChg>
        <pc:cxnChg chg="mod topLvl">
          <ac:chgData name="Laura Marbacher" userId="0729c16eb7534274" providerId="LiveId" clId="{51A76625-9B24-4135-A2B5-485E750ED350}" dt="2021-06-16T09:44:34.436" v="1998" actId="1076"/>
          <ac:cxnSpMkLst>
            <pc:docMk/>
            <pc:sldMk cId="439298507" sldId="363"/>
            <ac:cxnSpMk id="40" creationId="{8194E9FD-ECA3-4EC8-94C1-CE7592E71B0C}"/>
          </ac:cxnSpMkLst>
        </pc:cxnChg>
        <pc:cxnChg chg="mod topLvl">
          <ac:chgData name="Laura Marbacher" userId="0729c16eb7534274" providerId="LiveId" clId="{51A76625-9B24-4135-A2B5-485E750ED350}" dt="2021-06-16T09:44:34.436" v="1998" actId="1076"/>
          <ac:cxnSpMkLst>
            <pc:docMk/>
            <pc:sldMk cId="439298507" sldId="363"/>
            <ac:cxnSpMk id="42" creationId="{F3B34235-C047-40DD-8EBC-05D1DA2EBF5C}"/>
          </ac:cxnSpMkLst>
        </pc:cxnChg>
        <pc:cxnChg chg="mod topLvl">
          <ac:chgData name="Laura Marbacher" userId="0729c16eb7534274" providerId="LiveId" clId="{51A76625-9B24-4135-A2B5-485E750ED350}" dt="2021-06-16T09:44:34.436" v="1998" actId="1076"/>
          <ac:cxnSpMkLst>
            <pc:docMk/>
            <pc:sldMk cId="439298507" sldId="363"/>
            <ac:cxnSpMk id="44" creationId="{5C35F632-08A0-4D44-89E2-4CACFA011909}"/>
          </ac:cxnSpMkLst>
        </pc:cxnChg>
        <pc:cxnChg chg="mod">
          <ac:chgData name="Laura Marbacher" userId="0729c16eb7534274" providerId="LiveId" clId="{51A76625-9B24-4135-A2B5-485E750ED350}" dt="2021-06-15T12:20:30.783" v="905" actId="165"/>
          <ac:cxnSpMkLst>
            <pc:docMk/>
            <pc:sldMk cId="439298507" sldId="363"/>
            <ac:cxnSpMk id="46" creationId="{A314A31D-5146-450E-8B8D-98E267F4B310}"/>
          </ac:cxnSpMkLst>
        </pc:cxnChg>
        <pc:cxnChg chg="mod">
          <ac:chgData name="Laura Marbacher" userId="0729c16eb7534274" providerId="LiveId" clId="{51A76625-9B24-4135-A2B5-485E750ED350}" dt="2021-06-15T12:20:30.783" v="905" actId="165"/>
          <ac:cxnSpMkLst>
            <pc:docMk/>
            <pc:sldMk cId="439298507" sldId="363"/>
            <ac:cxnSpMk id="47" creationId="{BF4335DA-EA3D-4F1F-A3A1-0CBAACEA3FB9}"/>
          </ac:cxnSpMkLst>
        </pc:cxnChg>
        <pc:cxnChg chg="mod topLvl">
          <ac:chgData name="Laura Marbacher" userId="0729c16eb7534274" providerId="LiveId" clId="{51A76625-9B24-4135-A2B5-485E750ED350}" dt="2021-06-15T12:16:49.122" v="887" actId="164"/>
          <ac:cxnSpMkLst>
            <pc:docMk/>
            <pc:sldMk cId="439298507" sldId="363"/>
            <ac:cxnSpMk id="53" creationId="{40B4DD80-CC16-4DAB-B6AD-BABAAE3C727B}"/>
          </ac:cxnSpMkLst>
        </pc:cxnChg>
        <pc:cxnChg chg="mod topLvl">
          <ac:chgData name="Laura Marbacher" userId="0729c16eb7534274" providerId="LiveId" clId="{51A76625-9B24-4135-A2B5-485E750ED350}" dt="2021-06-15T12:16:34.103" v="886" actId="164"/>
          <ac:cxnSpMkLst>
            <pc:docMk/>
            <pc:sldMk cId="439298507" sldId="363"/>
            <ac:cxnSpMk id="55" creationId="{1E9710E4-4CD2-4B68-BE9F-EA804C420AF0}"/>
          </ac:cxnSpMkLst>
        </pc:cxnChg>
        <pc:cxnChg chg="mod topLvl">
          <ac:chgData name="Laura Marbacher" userId="0729c16eb7534274" providerId="LiveId" clId="{51A76625-9B24-4135-A2B5-485E750ED350}" dt="2021-06-15T12:16:19.219" v="885" actId="164"/>
          <ac:cxnSpMkLst>
            <pc:docMk/>
            <pc:sldMk cId="439298507" sldId="363"/>
            <ac:cxnSpMk id="57" creationId="{6B897FC5-E1FA-4620-840A-AD40EE59338B}"/>
          </ac:cxnSpMkLst>
        </pc:cxnChg>
        <pc:cxnChg chg="mod">
          <ac:chgData name="Laura Marbacher" userId="0729c16eb7534274" providerId="LiveId" clId="{51A76625-9B24-4135-A2B5-485E750ED350}" dt="2021-06-15T12:16:03.942" v="884" actId="165"/>
          <ac:cxnSpMkLst>
            <pc:docMk/>
            <pc:sldMk cId="439298507" sldId="363"/>
            <ac:cxnSpMk id="59" creationId="{DF9C635E-8484-4CA8-A753-4A007859BA4C}"/>
          </ac:cxnSpMkLst>
        </pc:cxnChg>
        <pc:cxnChg chg="mod">
          <ac:chgData name="Laura Marbacher" userId="0729c16eb7534274" providerId="LiveId" clId="{51A76625-9B24-4135-A2B5-485E750ED350}" dt="2021-06-15T12:16:03.942" v="884" actId="165"/>
          <ac:cxnSpMkLst>
            <pc:docMk/>
            <pc:sldMk cId="439298507" sldId="363"/>
            <ac:cxnSpMk id="60" creationId="{ED96CDC0-85C2-405A-A012-28FC1F1633F9}"/>
          </ac:cxnSpMkLst>
        </pc:cxnChg>
        <pc:cxnChg chg="add mod">
          <ac:chgData name="Laura Marbacher" userId="0729c16eb7534274" providerId="LiveId" clId="{51A76625-9B24-4135-A2B5-485E750ED350}" dt="2021-06-15T12:22:46.914" v="909" actId="164"/>
          <ac:cxnSpMkLst>
            <pc:docMk/>
            <pc:sldMk cId="439298507" sldId="363"/>
            <ac:cxnSpMk id="63" creationId="{0B3FA531-200A-4E4F-A0B0-8D1C92EAD688}"/>
          </ac:cxnSpMkLst>
        </pc:cxnChg>
      </pc:sldChg>
      <pc:sldChg chg="modSp del mod modAnim">
        <pc:chgData name="Laura Marbacher" userId="0729c16eb7534274" providerId="LiveId" clId="{51A76625-9B24-4135-A2B5-485E750ED350}" dt="2021-06-16T12:44:50.791" v="2367" actId="2696"/>
        <pc:sldMkLst>
          <pc:docMk/>
          <pc:sldMk cId="689174628" sldId="364"/>
        </pc:sldMkLst>
        <pc:spChg chg="mod">
          <ac:chgData name="Laura Marbacher" userId="0729c16eb7534274" providerId="LiveId" clId="{51A76625-9B24-4135-A2B5-485E750ED350}" dt="2021-06-16T10:57:26.715" v="2244" actId="1076"/>
          <ac:spMkLst>
            <pc:docMk/>
            <pc:sldMk cId="689174628" sldId="364"/>
            <ac:spMk id="2" creationId="{81E5792D-3061-4B4D-9DBC-6029390F4D57}"/>
          </ac:spMkLst>
        </pc:spChg>
        <pc:spChg chg="mod">
          <ac:chgData name="Laura Marbacher" userId="0729c16eb7534274" providerId="LiveId" clId="{51A76625-9B24-4135-A2B5-485E750ED350}" dt="2021-06-15T14:12:23.346" v="1045"/>
          <ac:spMkLst>
            <pc:docMk/>
            <pc:sldMk cId="689174628" sldId="364"/>
            <ac:spMk id="3" creationId="{DF93DDDA-E184-4FB8-B4FC-355DC34BAE09}"/>
          </ac:spMkLst>
        </pc:spChg>
        <pc:spChg chg="mod">
          <ac:chgData name="Laura Marbacher" userId="0729c16eb7534274" providerId="LiveId" clId="{51A76625-9B24-4135-A2B5-485E750ED350}" dt="2021-06-16T11:00:01.586" v="2271" actId="1076"/>
          <ac:spMkLst>
            <pc:docMk/>
            <pc:sldMk cId="689174628" sldId="364"/>
            <ac:spMk id="5" creationId="{50405C0E-0502-4504-9E41-FB23F46C6631}"/>
          </ac:spMkLst>
        </pc:spChg>
        <pc:spChg chg="mod">
          <ac:chgData name="Laura Marbacher" userId="0729c16eb7534274" providerId="LiveId" clId="{51A76625-9B24-4135-A2B5-485E750ED350}" dt="2021-06-16T11:00:02.479" v="2272" actId="1076"/>
          <ac:spMkLst>
            <pc:docMk/>
            <pc:sldMk cId="689174628" sldId="364"/>
            <ac:spMk id="6" creationId="{58F6A51E-F368-4A78-8BB3-AD6276A8A5EA}"/>
          </ac:spMkLst>
        </pc:spChg>
        <pc:spChg chg="mod">
          <ac:chgData name="Laura Marbacher" userId="0729c16eb7534274" providerId="LiveId" clId="{51A76625-9B24-4135-A2B5-485E750ED350}" dt="2021-06-16T10:59:56.276" v="2265" actId="1076"/>
          <ac:spMkLst>
            <pc:docMk/>
            <pc:sldMk cId="689174628" sldId="364"/>
            <ac:spMk id="52" creationId="{4B593040-947E-443F-9C25-A3C5C8DB6009}"/>
          </ac:spMkLst>
        </pc:spChg>
        <pc:spChg chg="mod">
          <ac:chgData name="Laura Marbacher" userId="0729c16eb7534274" providerId="LiveId" clId="{51A76625-9B24-4135-A2B5-485E750ED350}" dt="2021-06-15T08:54:34.182" v="317" actId="20577"/>
          <ac:spMkLst>
            <pc:docMk/>
            <pc:sldMk cId="689174628" sldId="364"/>
            <ac:spMk id="62" creationId="{A1174F6C-9436-4BD8-BF55-1CCA755B327C}"/>
          </ac:spMkLst>
        </pc:spChg>
        <pc:spChg chg="ord">
          <ac:chgData name="Laura Marbacher" userId="0729c16eb7534274" providerId="LiveId" clId="{51A76625-9B24-4135-A2B5-485E750ED350}" dt="2021-06-15T14:12:19.853" v="1044" actId="167"/>
          <ac:spMkLst>
            <pc:docMk/>
            <pc:sldMk cId="689174628" sldId="364"/>
            <ac:spMk id="63" creationId="{58D3FFF9-2BD6-423F-BF8D-423B28A1BC89}"/>
          </ac:spMkLst>
        </pc:spChg>
        <pc:grpChg chg="mod">
          <ac:chgData name="Laura Marbacher" userId="0729c16eb7534274" providerId="LiveId" clId="{51A76625-9B24-4135-A2B5-485E750ED350}" dt="2021-06-16T11:00:02.479" v="2272" actId="1076"/>
          <ac:grpSpMkLst>
            <pc:docMk/>
            <pc:sldMk cId="689174628" sldId="364"/>
            <ac:grpSpMk id="71" creationId="{EB89820E-0DCE-4BC9-B7AE-808C68F0D023}"/>
          </ac:grpSpMkLst>
        </pc:grpChg>
        <pc:grpChg chg="mod">
          <ac:chgData name="Laura Marbacher" userId="0729c16eb7534274" providerId="LiveId" clId="{51A76625-9B24-4135-A2B5-485E750ED350}" dt="2021-06-16T10:59:55.494" v="2264" actId="1076"/>
          <ac:grpSpMkLst>
            <pc:docMk/>
            <pc:sldMk cId="689174628" sldId="364"/>
            <ac:grpSpMk id="73" creationId="{B2574D9C-A0B8-4577-ACA2-9C3FAEFEC07A}"/>
          </ac:grpSpMkLst>
        </pc:grpChg>
      </pc:sldChg>
      <pc:sldChg chg="addSp delSp modSp add mod">
        <pc:chgData name="Laura Marbacher" userId="0729c16eb7534274" providerId="LiveId" clId="{51A76625-9B24-4135-A2B5-485E750ED350}" dt="2021-06-17T09:47:27.817" v="2624" actId="20577"/>
        <pc:sldMkLst>
          <pc:docMk/>
          <pc:sldMk cId="2026128484" sldId="365"/>
        </pc:sldMkLst>
        <pc:spChg chg="mod">
          <ac:chgData name="Laura Marbacher" userId="0729c16eb7534274" providerId="LiveId" clId="{51A76625-9B24-4135-A2B5-485E750ED350}" dt="2021-06-17T09:47:27.817" v="2624" actId="20577"/>
          <ac:spMkLst>
            <pc:docMk/>
            <pc:sldMk cId="2026128484" sldId="365"/>
            <ac:spMk id="5" creationId="{50405C0E-0502-4504-9E41-FB23F46C6631}"/>
          </ac:spMkLst>
        </pc:spChg>
        <pc:spChg chg="mod">
          <ac:chgData name="Laura Marbacher" userId="0729c16eb7534274" providerId="LiveId" clId="{51A76625-9B24-4135-A2B5-485E750ED350}" dt="2021-06-16T11:14:27.940" v="2336" actId="14100"/>
          <ac:spMkLst>
            <pc:docMk/>
            <pc:sldMk cId="2026128484" sldId="365"/>
            <ac:spMk id="6" creationId="{58F6A51E-F368-4A78-8BB3-AD6276A8A5EA}"/>
          </ac:spMkLst>
        </pc:spChg>
        <pc:spChg chg="mod">
          <ac:chgData name="Laura Marbacher" userId="0729c16eb7534274" providerId="LiveId" clId="{51A76625-9B24-4135-A2B5-485E750ED350}" dt="2021-06-16T11:16:51.592" v="2349" actId="1076"/>
          <ac:spMkLst>
            <pc:docMk/>
            <pc:sldMk cId="2026128484" sldId="365"/>
            <ac:spMk id="63" creationId="{58D3FFF9-2BD6-423F-BF8D-423B28A1BC89}"/>
          </ac:spMkLst>
        </pc:spChg>
        <pc:spChg chg="mod">
          <ac:chgData name="Laura Marbacher" userId="0729c16eb7534274" providerId="LiveId" clId="{51A76625-9B24-4135-A2B5-485E750ED350}" dt="2021-06-16T11:17:42.507" v="2355" actId="1076"/>
          <ac:spMkLst>
            <pc:docMk/>
            <pc:sldMk cId="2026128484" sldId="365"/>
            <ac:spMk id="64" creationId="{395DB9FE-350F-450B-8DC4-D905F4E57ADA}"/>
          </ac:spMkLst>
        </pc:spChg>
        <pc:spChg chg="mod">
          <ac:chgData name="Laura Marbacher" userId="0729c16eb7534274" providerId="LiveId" clId="{51A76625-9B24-4135-A2B5-485E750ED350}" dt="2021-06-16T13:03:34.024" v="2474" actId="1076"/>
          <ac:spMkLst>
            <pc:docMk/>
            <pc:sldMk cId="2026128484" sldId="365"/>
            <ac:spMk id="65" creationId="{AF18F653-021B-43C5-BE46-D8260F1650EA}"/>
          </ac:spMkLst>
        </pc:spChg>
        <pc:spChg chg="mod">
          <ac:chgData name="Laura Marbacher" userId="0729c16eb7534274" providerId="LiveId" clId="{51A76625-9B24-4135-A2B5-485E750ED350}" dt="2021-06-16T13:03:49.088" v="2475" actId="14100"/>
          <ac:spMkLst>
            <pc:docMk/>
            <pc:sldMk cId="2026128484" sldId="365"/>
            <ac:spMk id="66" creationId="{CAF8E4C3-9B6C-4B23-B92F-08F73CCE1157}"/>
          </ac:spMkLst>
        </pc:spChg>
        <pc:grpChg chg="del">
          <ac:chgData name="Laura Marbacher" userId="0729c16eb7534274" providerId="LiveId" clId="{51A76625-9B24-4135-A2B5-485E750ED350}" dt="2021-06-16T11:01:00.610" v="2274" actId="478"/>
          <ac:grpSpMkLst>
            <pc:docMk/>
            <pc:sldMk cId="2026128484" sldId="365"/>
            <ac:grpSpMk id="71" creationId="{EB89820E-0DCE-4BC9-B7AE-808C68F0D023}"/>
          </ac:grpSpMkLst>
        </pc:grpChg>
        <pc:grpChg chg="del">
          <ac:chgData name="Laura Marbacher" userId="0729c16eb7534274" providerId="LiveId" clId="{51A76625-9B24-4135-A2B5-485E750ED350}" dt="2021-06-16T11:01:20.387" v="2277" actId="478"/>
          <ac:grpSpMkLst>
            <pc:docMk/>
            <pc:sldMk cId="2026128484" sldId="365"/>
            <ac:grpSpMk id="73" creationId="{B2574D9C-A0B8-4577-ACA2-9C3FAEFEC07A}"/>
          </ac:grpSpMkLst>
        </pc:grpChg>
        <pc:grpChg chg="del">
          <ac:chgData name="Laura Marbacher" userId="0729c16eb7534274" providerId="LiveId" clId="{51A76625-9B24-4135-A2B5-485E750ED350}" dt="2021-06-16T11:01:22.079" v="2278" actId="478"/>
          <ac:grpSpMkLst>
            <pc:docMk/>
            <pc:sldMk cId="2026128484" sldId="365"/>
            <ac:grpSpMk id="75" creationId="{999221DA-8317-4963-95A7-852ACA681E15}"/>
          </ac:grpSpMkLst>
        </pc:grpChg>
        <pc:picChg chg="add mod ord">
          <ac:chgData name="Laura Marbacher" userId="0729c16eb7534274" providerId="LiveId" clId="{51A76625-9B24-4135-A2B5-485E750ED350}" dt="2021-06-16T11:14:08.404" v="2334" actId="1076"/>
          <ac:picMkLst>
            <pc:docMk/>
            <pc:sldMk cId="2026128484" sldId="365"/>
            <ac:picMk id="7" creationId="{B93885C3-807B-4492-AF23-3A486CA99E93}"/>
          </ac:picMkLst>
        </pc:picChg>
        <pc:picChg chg="add mod ord">
          <ac:chgData name="Laura Marbacher" userId="0729c16eb7534274" providerId="LiveId" clId="{51A76625-9B24-4135-A2B5-485E750ED350}" dt="2021-06-16T11:16:45.269" v="2348" actId="1076"/>
          <ac:picMkLst>
            <pc:docMk/>
            <pc:sldMk cId="2026128484" sldId="365"/>
            <ac:picMk id="9" creationId="{E6075175-6B0C-4DE6-88FB-79F7664F7F0F}"/>
          </ac:picMkLst>
        </pc:picChg>
        <pc:picChg chg="add mod ord">
          <ac:chgData name="Laura Marbacher" userId="0729c16eb7534274" providerId="LiveId" clId="{51A76625-9B24-4135-A2B5-485E750ED350}" dt="2021-06-16T11:16:56.413" v="2350" actId="1076"/>
          <ac:picMkLst>
            <pc:docMk/>
            <pc:sldMk cId="2026128484" sldId="365"/>
            <ac:picMk id="11" creationId="{95E43F66-6E29-4DE6-946E-683A5B212FEE}"/>
          </ac:picMkLst>
        </pc:picChg>
      </pc:sldChg>
      <pc:sldChg chg="addSp delSp modSp add mod delAnim">
        <pc:chgData name="Laura Marbacher" userId="0729c16eb7534274" providerId="LiveId" clId="{51A76625-9B24-4135-A2B5-485E750ED350}" dt="2021-06-17T12:23:51.321" v="2992" actId="20577"/>
        <pc:sldMkLst>
          <pc:docMk/>
          <pc:sldMk cId="611480341" sldId="366"/>
        </pc:sldMkLst>
        <pc:spChg chg="add mod">
          <ac:chgData name="Laura Marbacher" userId="0729c16eb7534274" providerId="LiveId" clId="{51A76625-9B24-4135-A2B5-485E750ED350}" dt="2021-06-17T12:23:51.321" v="2992" actId="20577"/>
          <ac:spMkLst>
            <pc:docMk/>
            <pc:sldMk cId="611480341" sldId="366"/>
            <ac:spMk id="3" creationId="{FDE062D6-B72C-4DA7-840F-8682FA4B1D36}"/>
          </ac:spMkLst>
        </pc:spChg>
        <pc:spChg chg="mod">
          <ac:chgData name="Laura Marbacher" userId="0729c16eb7534274" providerId="LiveId" clId="{51A76625-9B24-4135-A2B5-485E750ED350}" dt="2021-06-16T13:45:15.548" v="2477" actId="20577"/>
          <ac:spMkLst>
            <pc:docMk/>
            <pc:sldMk cId="611480341" sldId="366"/>
            <ac:spMk id="13" creationId="{2F2BB6B1-E102-49AF-A331-591183A9F121}"/>
          </ac:spMkLst>
        </pc:spChg>
        <pc:spChg chg="del">
          <ac:chgData name="Laura Marbacher" userId="0729c16eb7534274" providerId="LiveId" clId="{51A76625-9B24-4135-A2B5-485E750ED350}" dt="2021-06-16T13:45:30.428" v="2482" actId="478"/>
          <ac:spMkLst>
            <pc:docMk/>
            <pc:sldMk cId="611480341" sldId="366"/>
            <ac:spMk id="17" creationId="{74FA4B0F-0215-4342-B6E1-BFB3A435AD96}"/>
          </ac:spMkLst>
        </pc:spChg>
        <pc:spChg chg="del">
          <ac:chgData name="Laura Marbacher" userId="0729c16eb7534274" providerId="LiveId" clId="{51A76625-9B24-4135-A2B5-485E750ED350}" dt="2021-06-16T13:45:27.030" v="2481" actId="478"/>
          <ac:spMkLst>
            <pc:docMk/>
            <pc:sldMk cId="611480341" sldId="366"/>
            <ac:spMk id="21" creationId="{2AEFDB3E-3E73-4590-94F9-43F7F0E84A0A}"/>
          </ac:spMkLst>
        </pc:spChg>
        <pc:spChg chg="del mod">
          <ac:chgData name="Laura Marbacher" userId="0729c16eb7534274" providerId="LiveId" clId="{51A76625-9B24-4135-A2B5-485E750ED350}" dt="2021-06-16T13:45:23.655" v="2480" actId="478"/>
          <ac:spMkLst>
            <pc:docMk/>
            <pc:sldMk cId="611480341" sldId="366"/>
            <ac:spMk id="36" creationId="{4ABDC0A5-F649-4BC2-B305-136DA7350788}"/>
          </ac:spMkLst>
        </pc:spChg>
        <pc:spChg chg="del">
          <ac:chgData name="Laura Marbacher" userId="0729c16eb7534274" providerId="LiveId" clId="{51A76625-9B24-4135-A2B5-485E750ED350}" dt="2021-06-16T13:45:35.029" v="2484" actId="478"/>
          <ac:spMkLst>
            <pc:docMk/>
            <pc:sldMk cId="611480341" sldId="366"/>
            <ac:spMk id="39" creationId="{F4DC77B9-9836-4778-A459-BA6D8E0D99B6}"/>
          </ac:spMkLst>
        </pc:spChg>
        <pc:grpChg chg="del">
          <ac:chgData name="Laura Marbacher" userId="0729c16eb7534274" providerId="LiveId" clId="{51A76625-9B24-4135-A2B5-485E750ED350}" dt="2021-06-16T13:45:19.913" v="2478" actId="478"/>
          <ac:grpSpMkLst>
            <pc:docMk/>
            <pc:sldMk cId="611480341" sldId="366"/>
            <ac:grpSpMk id="14" creationId="{92838104-BF2E-45FC-9464-3821DEFFD4AB}"/>
          </ac:grpSpMkLst>
        </pc:grpChg>
        <pc:picChg chg="add del mod">
          <ac:chgData name="Laura Marbacher" userId="0729c16eb7534274" providerId="LiveId" clId="{51A76625-9B24-4135-A2B5-485E750ED350}" dt="2021-06-16T13:49:33.664" v="2577" actId="478"/>
          <ac:picMkLst>
            <pc:docMk/>
            <pc:sldMk cId="611480341" sldId="366"/>
            <ac:picMk id="5" creationId="{2734ED5A-4BA5-462F-A11F-508358307DB9}"/>
          </ac:picMkLst>
        </pc:picChg>
        <pc:picChg chg="add mod">
          <ac:chgData name="Laura Marbacher" userId="0729c16eb7534274" providerId="LiveId" clId="{51A76625-9B24-4135-A2B5-485E750ED350}" dt="2021-06-16T13:50:20.511" v="2582" actId="1076"/>
          <ac:picMkLst>
            <pc:docMk/>
            <pc:sldMk cId="611480341" sldId="366"/>
            <ac:picMk id="7" creationId="{9816504C-C322-4BCE-82AC-56C690F7CEC8}"/>
          </ac:picMkLst>
        </pc:picChg>
        <pc:picChg chg="del">
          <ac:chgData name="Laura Marbacher" userId="0729c16eb7534274" providerId="LiveId" clId="{51A76625-9B24-4135-A2B5-485E750ED350}" dt="2021-06-16T13:45:31.916" v="2483" actId="478"/>
          <ac:picMkLst>
            <pc:docMk/>
            <pc:sldMk cId="611480341" sldId="366"/>
            <ac:picMk id="8" creationId="{04EFCA2E-8DD2-41FC-ABCB-262FA9667B96}"/>
          </ac:picMkLst>
        </pc:picChg>
        <pc:picChg chg="add mod">
          <ac:chgData name="Laura Marbacher" userId="0729c16eb7534274" providerId="LiveId" clId="{51A76625-9B24-4135-A2B5-485E750ED350}" dt="2021-06-16T13:54:06.562" v="2592" actId="14100"/>
          <ac:picMkLst>
            <pc:docMk/>
            <pc:sldMk cId="611480341" sldId="366"/>
            <ac:picMk id="10" creationId="{0AD4688C-3BA2-4449-81C2-FFC096A53C78}"/>
          </ac:picMkLst>
        </pc:picChg>
      </pc:sldChg>
    </pc:docChg>
  </pc:docChgLst>
</pc:chgInfo>
</file>

<file path=ppt/comments/modernComment_166_E15ABACA.xml><?xml version="1.0" encoding="utf-8"?>
<p188:cmLst xmlns:a="http://schemas.openxmlformats.org/drawingml/2006/main" xmlns:r="http://schemas.openxmlformats.org/officeDocument/2006/relationships" xmlns:p188="http://schemas.microsoft.com/office/powerpoint/2018/8/main">
  <p188:cm id="{B40D4D6B-3B75-4A66-A9BA-A5DCBAC1BAA0}" authorId="{7E21CC7B-899F-FDE0-4A15-E5F325CA9808}" created="2021-11-12T18:36:34.284">
    <pc:sldMkLst xmlns:pc="http://schemas.microsoft.com/office/powerpoint/2013/main/command">
      <pc:docMk/>
      <pc:sldMk cId="3780819658" sldId="358"/>
    </pc:sldMkLst>
    <p188:txBody>
      <a:bodyPr/>
      <a:lstStyle/>
      <a:p>
        <a:r>
          <a:rPr lang="de-CH"/>
          <a:t>Ich wusste nicht mehr genau, was wir da besprochen haben, wie viele unterschiedliche Samples ich nehmen sollte.</a:t>
        </a:r>
      </a:p>
    </p188:txBody>
  </p188:cm>
</p188:cmLst>
</file>

<file path=ppt/comments/modernComment_16F_34587A09.xml><?xml version="1.0" encoding="utf-8"?>
<p188:cmLst xmlns:a="http://schemas.openxmlformats.org/drawingml/2006/main" xmlns:r="http://schemas.openxmlformats.org/officeDocument/2006/relationships" xmlns:p188="http://schemas.microsoft.com/office/powerpoint/2018/8/main">
  <p188:cm id="{D3B66EC2-AE3E-4DA8-A803-A8CE1860A28D}" authorId="{7E21CC7B-899F-FDE0-4A15-E5F325CA9808}" created="2021-11-12T18:40:31.134">
    <ac:deMkLst xmlns:ac="http://schemas.microsoft.com/office/drawing/2013/main/command">
      <pc:docMk xmlns:pc="http://schemas.microsoft.com/office/powerpoint/2013/main/command"/>
      <pc:sldMk xmlns:pc="http://schemas.microsoft.com/office/powerpoint/2013/main/command" cId="878213641" sldId="367"/>
      <ac:spMk id="8" creationId="{D017F667-77D5-4B09-B09A-B0F3123BB78C}"/>
    </ac:deMkLst>
    <p188:txBody>
      <a:bodyPr/>
      <a:lstStyle/>
      <a:p>
        <a:r>
          <a:rPr lang="de-CH"/>
          <a:t>Ich bin mir unsicher, ob hier ein Density Plot überhaupt richtig ist (aber es war das, was ich ohne zu viel Zeit zu brauchen hinbekommen habe).
Dann ist mir aufgefallen, dass jedes mal wenn ich aus der Betaverteilung ziehe und die Plots mache etwas ganz anderes rauskommt. Ich habe mich gefragt, ob vielleicht 100 mal zu wenig sind.
Oder vielleicht sollten wir den Unterschied zwischen viel samplen und wenig samplen aus der Binominalverteilung einmal grösser setzen, was meinst du?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D12F4A-8D8E-4B9E-8967-4DDBC8586CE1}" type="datetimeFigureOut">
              <a:rPr lang="de-CH" smtClean="0"/>
              <a:t>12.11.2021</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6474C-1291-4C96-978F-6C5DD8BEA6DB}" type="slidenum">
              <a:rPr lang="de-CH" smtClean="0"/>
              <a:t>‹Nr.›</a:t>
            </a:fld>
            <a:endParaRPr lang="de-CH"/>
          </a:p>
        </p:txBody>
      </p:sp>
    </p:spTree>
    <p:extLst>
      <p:ext uri="{BB962C8B-B14F-4D97-AF65-F5344CB8AC3E}">
        <p14:creationId xmlns:p14="http://schemas.microsoft.com/office/powerpoint/2010/main" val="565138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dirty="0">
                <a:latin typeface="Segoe UI" panose="020B0502040204020203" pitchFamily="34" charset="0"/>
              </a:rPr>
              <a:t>Hello and welcome to my presentation.</a:t>
            </a:r>
          </a:p>
          <a:p>
            <a:endParaRPr lang="en-US" sz="1800" dirty="0">
              <a:latin typeface="Segoe UI" panose="020B0502040204020203" pitchFamily="34" charset="0"/>
            </a:endParaRPr>
          </a:p>
          <a:p>
            <a:r>
              <a:rPr lang="en-US" sz="1800" dirty="0">
                <a:latin typeface="Segoe UI" panose="020B0502040204020203" pitchFamily="34" charset="0"/>
              </a:rPr>
              <a:t>Today, I am going to talk about risky decisions with goals in the domain of gains and in the domain of losses. </a:t>
            </a:r>
          </a:p>
          <a:p>
            <a:r>
              <a:rPr lang="en-US" sz="1800" dirty="0">
                <a:latin typeface="Segoe UI" panose="020B0502040204020203" pitchFamily="34" charset="0"/>
              </a:rPr>
              <a:t>We want compare risk taking between these domains.</a:t>
            </a:r>
          </a:p>
          <a:p>
            <a:endParaRPr lang="en-US" sz="1800" dirty="0">
              <a:latin typeface="Segoe UI" panose="020B0502040204020203" pitchFamily="34" charset="0"/>
            </a:endParaRPr>
          </a:p>
          <a:p>
            <a:r>
              <a:rPr lang="en-US" sz="1800" dirty="0">
                <a:latin typeface="Segoe UI" panose="020B0502040204020203" pitchFamily="34" charset="0"/>
              </a:rPr>
              <a:t>I will start by providing an example for risky decisions with goals. (Auf </a:t>
            </a:r>
            <a:r>
              <a:rPr lang="en-US" sz="1800" dirty="0" err="1">
                <a:latin typeface="Segoe UI" panose="020B0502040204020203" pitchFamily="34" charset="0"/>
              </a:rPr>
              <a:t>nächste</a:t>
            </a:r>
            <a:r>
              <a:rPr lang="en-US" sz="1800" dirty="0">
                <a:latin typeface="Segoe UI" panose="020B0502040204020203" pitchFamily="34" charset="0"/>
              </a:rPr>
              <a:t> </a:t>
            </a:r>
            <a:r>
              <a:rPr lang="en-US" sz="1800" dirty="0" err="1">
                <a:latin typeface="Segoe UI" panose="020B0502040204020203" pitchFamily="34" charset="0"/>
              </a:rPr>
              <a:t>Seite</a:t>
            </a:r>
            <a:r>
              <a:rPr lang="en-US" sz="1800" dirty="0">
                <a:latin typeface="Segoe UI" panose="020B0502040204020203" pitchFamily="34" charset="0"/>
              </a:rPr>
              <a:t> </a:t>
            </a:r>
            <a:r>
              <a:rPr lang="en-US" sz="1800" dirty="0" err="1">
                <a:latin typeface="Segoe UI" panose="020B0502040204020203" pitchFamily="34" charset="0"/>
              </a:rPr>
              <a:t>klicken</a:t>
            </a:r>
            <a:r>
              <a:rPr lang="en-US" sz="1800" dirty="0">
                <a:latin typeface="Segoe UI" panose="020B0502040204020203" pitchFamily="34" charset="0"/>
              </a:rPr>
              <a:t>)</a:t>
            </a:r>
          </a:p>
          <a:p>
            <a:endParaRPr lang="de-CH" dirty="0"/>
          </a:p>
        </p:txBody>
      </p:sp>
      <p:sp>
        <p:nvSpPr>
          <p:cNvPr id="4" name="Foliennummernplatzhalter 3"/>
          <p:cNvSpPr>
            <a:spLocks noGrp="1"/>
          </p:cNvSpPr>
          <p:nvPr>
            <p:ph type="sldNum" sz="quarter" idx="5"/>
          </p:nvPr>
        </p:nvSpPr>
        <p:spPr/>
        <p:txBody>
          <a:bodyPr/>
          <a:lstStyle/>
          <a:p>
            <a:fld id="{6666474C-1291-4C96-978F-6C5DD8BEA6DB}" type="slidenum">
              <a:rPr lang="de-CH" smtClean="0"/>
              <a:t>1</a:t>
            </a:fld>
            <a:endParaRPr lang="de-CH"/>
          </a:p>
        </p:txBody>
      </p:sp>
    </p:spTree>
    <p:extLst>
      <p:ext uri="{BB962C8B-B14F-4D97-AF65-F5344CB8AC3E}">
        <p14:creationId xmlns:p14="http://schemas.microsoft.com/office/powerpoint/2010/main" val="47557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a:t>Mastertitelformat bearbeiten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p>
            <a:fld id="{85CE0F5B-D690-4076-9EBC-6E2FAB02A488}" type="datetime1">
              <a:rPr lang="de-CH" smtClean="0"/>
              <a:t>12.11.2021</a:t>
            </a:fld>
            <a:endParaRPr lang="de-CH"/>
          </a:p>
        </p:txBody>
      </p:sp>
      <p:sp>
        <p:nvSpPr>
          <p:cNvPr id="8" name="Footer Placeholder 7"/>
          <p:cNvSpPr>
            <a:spLocks noGrp="1"/>
          </p:cNvSpPr>
          <p:nvPr>
            <p:ph type="ftr" sz="quarter" idx="11"/>
          </p:nvPr>
        </p:nvSpPr>
        <p:spPr/>
        <p:txBody>
          <a:bodyPr/>
          <a:lstStyle/>
          <a:p>
            <a:r>
              <a:rPr lang="de-CH"/>
              <a:t>master’s thesis</a:t>
            </a:r>
          </a:p>
        </p:txBody>
      </p:sp>
      <p:sp>
        <p:nvSpPr>
          <p:cNvPr id="9" name="Slide Number Placeholder 8"/>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166563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79933AC-3C01-48B1-806E-C60D919FD38A}" type="datetime1">
              <a:rPr lang="de-CH" smtClean="0"/>
              <a:t>12.11.2021</a:t>
            </a:fld>
            <a:endParaRPr lang="de-CH"/>
          </a:p>
        </p:txBody>
      </p:sp>
      <p:sp>
        <p:nvSpPr>
          <p:cNvPr id="6" name="Footer Placeholder 5"/>
          <p:cNvSpPr>
            <a:spLocks noGrp="1"/>
          </p:cNvSpPr>
          <p:nvPr>
            <p:ph type="ftr" sz="quarter" idx="11"/>
          </p:nvPr>
        </p:nvSpPr>
        <p:spPr/>
        <p:txBody>
          <a:bodyPr/>
          <a:lstStyle/>
          <a:p>
            <a:r>
              <a:rPr lang="de-CH"/>
              <a:t>master’s thesis</a:t>
            </a:r>
          </a:p>
        </p:txBody>
      </p:sp>
      <p:sp>
        <p:nvSpPr>
          <p:cNvPr id="7" name="Slide Number Placeholder 6"/>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278777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2D3C9AC7-7D71-42F5-B5D5-175CDC7B71FE}" type="datetime1">
              <a:rPr lang="de-CH" smtClean="0"/>
              <a:t>12.11.2021</a:t>
            </a:fld>
            <a:endParaRPr lang="de-CH"/>
          </a:p>
        </p:txBody>
      </p:sp>
      <p:sp>
        <p:nvSpPr>
          <p:cNvPr id="6" name="Footer Placeholder 5"/>
          <p:cNvSpPr>
            <a:spLocks noGrp="1"/>
          </p:cNvSpPr>
          <p:nvPr>
            <p:ph type="ftr" sz="quarter" idx="11"/>
          </p:nvPr>
        </p:nvSpPr>
        <p:spPr/>
        <p:txBody>
          <a:bodyPr/>
          <a:lstStyle/>
          <a:p>
            <a:r>
              <a:rPr lang="de-CH"/>
              <a:t>master’s thesis</a:t>
            </a:r>
          </a:p>
        </p:txBody>
      </p:sp>
      <p:sp>
        <p:nvSpPr>
          <p:cNvPr id="7" name="Slide Number Placeholder 6"/>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270794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5779514-30A8-40D2-B26B-059BDF03A65A}" type="datetime1">
              <a:rPr lang="de-CH" smtClean="0"/>
              <a:t>12.11.2021</a:t>
            </a:fld>
            <a:endParaRPr lang="de-CH"/>
          </a:p>
        </p:txBody>
      </p:sp>
      <p:sp>
        <p:nvSpPr>
          <p:cNvPr id="6" name="Footer Placeholder 5"/>
          <p:cNvSpPr>
            <a:spLocks noGrp="1"/>
          </p:cNvSpPr>
          <p:nvPr>
            <p:ph type="ftr" sz="quarter" idx="11"/>
          </p:nvPr>
        </p:nvSpPr>
        <p:spPr/>
        <p:txBody>
          <a:bodyPr/>
          <a:lstStyle/>
          <a:p>
            <a:r>
              <a:rPr lang="de-CH"/>
              <a:t>master’s thesis</a:t>
            </a:r>
          </a:p>
        </p:txBody>
      </p:sp>
      <p:sp>
        <p:nvSpPr>
          <p:cNvPr id="7" name="Slide Number Placeholder 6"/>
          <p:cNvSpPr>
            <a:spLocks noGrp="1"/>
          </p:cNvSpPr>
          <p:nvPr>
            <p:ph type="sldNum" sz="quarter" idx="12"/>
          </p:nvPr>
        </p:nvSpPr>
        <p:spPr/>
        <p:txBody>
          <a:bodyPr/>
          <a:lstStyle/>
          <a:p>
            <a:fld id="{7156957B-D7CB-4396-89D9-6361E0A6AF55}" type="slidenum">
              <a:rPr lang="de-CH" smtClean="0"/>
              <a:t>‹Nr.›</a:t>
            </a:fld>
            <a:endParaRPr lang="de-CH"/>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51096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de-DE"/>
              <a:t>Mastertitelformat bearbeiten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1F78D184-5AD8-41BA-851D-7919A5FD28E8}" type="datetime1">
              <a:rPr lang="de-CH" smtClean="0"/>
              <a:t>12.11.2021</a:t>
            </a:fld>
            <a:endParaRPr lang="de-CH"/>
          </a:p>
        </p:txBody>
      </p:sp>
      <p:sp>
        <p:nvSpPr>
          <p:cNvPr id="6" name="Footer Placeholder 5"/>
          <p:cNvSpPr>
            <a:spLocks noGrp="1"/>
          </p:cNvSpPr>
          <p:nvPr>
            <p:ph type="ftr" sz="quarter" idx="11"/>
          </p:nvPr>
        </p:nvSpPr>
        <p:spPr/>
        <p:txBody>
          <a:bodyPr/>
          <a:lstStyle/>
          <a:p>
            <a:r>
              <a:rPr lang="de-CH"/>
              <a:t>master’s thesis</a:t>
            </a:r>
          </a:p>
        </p:txBody>
      </p:sp>
      <p:sp>
        <p:nvSpPr>
          <p:cNvPr id="7" name="Slide Number Placeholder 6"/>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2708183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de-DE"/>
              <a:t>Mastertitelformat bearbeiten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F0239CD5-46A4-4CA1-B22F-205465C4FE0F}" type="datetime1">
              <a:rPr lang="de-CH" smtClean="0"/>
              <a:t>12.11.2021</a:t>
            </a:fld>
            <a:endParaRPr lang="de-CH"/>
          </a:p>
        </p:txBody>
      </p:sp>
      <p:sp>
        <p:nvSpPr>
          <p:cNvPr id="4" name="Footer Placeholder 3"/>
          <p:cNvSpPr>
            <a:spLocks noGrp="1"/>
          </p:cNvSpPr>
          <p:nvPr>
            <p:ph type="ftr" sz="quarter" idx="11"/>
          </p:nvPr>
        </p:nvSpPr>
        <p:spPr/>
        <p:txBody>
          <a:bodyPr/>
          <a:lstStyle/>
          <a:p>
            <a:r>
              <a:rPr lang="de-CH"/>
              <a:t>master’s thesis</a:t>
            </a:r>
          </a:p>
        </p:txBody>
      </p:sp>
      <p:sp>
        <p:nvSpPr>
          <p:cNvPr id="5" name="Slide Number Placeholder 4"/>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1017575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de-DE"/>
              <a:t>Mastertitelformat bearbeiten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64E65D76-16A7-483A-B0D5-4819C1C0BB7E}" type="datetime1">
              <a:rPr lang="de-CH" smtClean="0"/>
              <a:t>12.11.2021</a:t>
            </a:fld>
            <a:endParaRPr lang="de-CH"/>
          </a:p>
        </p:txBody>
      </p:sp>
      <p:sp>
        <p:nvSpPr>
          <p:cNvPr id="4" name="Footer Placeholder 3"/>
          <p:cNvSpPr>
            <a:spLocks noGrp="1"/>
          </p:cNvSpPr>
          <p:nvPr>
            <p:ph type="ftr" sz="quarter" idx="11"/>
          </p:nvPr>
        </p:nvSpPr>
        <p:spPr/>
        <p:txBody>
          <a:bodyPr/>
          <a:lstStyle/>
          <a:p>
            <a:r>
              <a:rPr lang="de-CH"/>
              <a:t>master’s thesis</a:t>
            </a:r>
          </a:p>
        </p:txBody>
      </p:sp>
      <p:sp>
        <p:nvSpPr>
          <p:cNvPr id="5" name="Slide Number Placeholder 4"/>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2366754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E843B34-900A-48E7-B1A7-CAC2455D8234}" type="datetime1">
              <a:rPr lang="de-CH" smtClean="0"/>
              <a:t>12.11.2021</a:t>
            </a:fld>
            <a:endParaRPr lang="de-CH"/>
          </a:p>
        </p:txBody>
      </p:sp>
      <p:sp>
        <p:nvSpPr>
          <p:cNvPr id="5" name="Footer Placeholder 4"/>
          <p:cNvSpPr>
            <a:spLocks noGrp="1"/>
          </p:cNvSpPr>
          <p:nvPr>
            <p:ph type="ftr" sz="quarter" idx="11"/>
          </p:nvPr>
        </p:nvSpPr>
        <p:spPr/>
        <p:txBody>
          <a:bodyPr/>
          <a:lstStyle/>
          <a:p>
            <a:r>
              <a:rPr lang="de-CH"/>
              <a:t>master’s thesis</a:t>
            </a:r>
          </a:p>
        </p:txBody>
      </p:sp>
      <p:sp>
        <p:nvSpPr>
          <p:cNvPr id="6" name="Slide Number Placeholder 5"/>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48709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C84746F-92F7-4ED1-A8BB-F8CFE1211FBD}" type="datetime1">
              <a:rPr lang="de-CH" smtClean="0"/>
              <a:t>12.11.2021</a:t>
            </a:fld>
            <a:endParaRPr lang="de-CH"/>
          </a:p>
        </p:txBody>
      </p:sp>
      <p:sp>
        <p:nvSpPr>
          <p:cNvPr id="5" name="Footer Placeholder 4"/>
          <p:cNvSpPr>
            <a:spLocks noGrp="1"/>
          </p:cNvSpPr>
          <p:nvPr>
            <p:ph type="ftr" sz="quarter" idx="11"/>
          </p:nvPr>
        </p:nvSpPr>
        <p:spPr/>
        <p:txBody>
          <a:bodyPr/>
          <a:lstStyle/>
          <a:p>
            <a:r>
              <a:rPr lang="de-CH"/>
              <a:t>master’s thesis</a:t>
            </a:r>
          </a:p>
        </p:txBody>
      </p:sp>
      <p:sp>
        <p:nvSpPr>
          <p:cNvPr id="6" name="Slide Number Placeholder 5"/>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136480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39B6470-F33B-4F37-AD57-CBC25A097707}" type="datetime1">
              <a:rPr lang="de-CH" smtClean="0"/>
              <a:t>12.11.2021</a:t>
            </a:fld>
            <a:endParaRPr lang="de-CH"/>
          </a:p>
        </p:txBody>
      </p:sp>
      <p:sp>
        <p:nvSpPr>
          <p:cNvPr id="5" name="Footer Placeholder 4"/>
          <p:cNvSpPr>
            <a:spLocks noGrp="1"/>
          </p:cNvSpPr>
          <p:nvPr>
            <p:ph type="ftr" sz="quarter" idx="11"/>
          </p:nvPr>
        </p:nvSpPr>
        <p:spPr/>
        <p:txBody>
          <a:bodyPr/>
          <a:lstStyle/>
          <a:p>
            <a:r>
              <a:rPr lang="de-CH"/>
              <a:t>master’s thesis</a:t>
            </a:r>
          </a:p>
        </p:txBody>
      </p:sp>
      <p:sp>
        <p:nvSpPr>
          <p:cNvPr id="6" name="Slide Number Placeholder 5"/>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1447300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a:t>Mastertitelformat bearbeiten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7ECE64E4-8D89-4D8D-9D56-8A851C88FB37}" type="datetime1">
              <a:rPr lang="de-CH" smtClean="0"/>
              <a:t>12.11.2021</a:t>
            </a:fld>
            <a:endParaRPr lang="de-CH"/>
          </a:p>
        </p:txBody>
      </p:sp>
      <p:sp>
        <p:nvSpPr>
          <p:cNvPr id="5" name="Footer Placeholder 4"/>
          <p:cNvSpPr>
            <a:spLocks noGrp="1"/>
          </p:cNvSpPr>
          <p:nvPr>
            <p:ph type="ftr" sz="quarter" idx="11"/>
          </p:nvPr>
        </p:nvSpPr>
        <p:spPr/>
        <p:txBody>
          <a:bodyPr/>
          <a:lstStyle/>
          <a:p>
            <a:r>
              <a:rPr lang="de-CH"/>
              <a:t>master’s thesis</a:t>
            </a:r>
          </a:p>
        </p:txBody>
      </p:sp>
      <p:sp>
        <p:nvSpPr>
          <p:cNvPr id="6" name="Slide Number Placeholder 5"/>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2285071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75F39DE-E235-451F-A967-1C8943949451}" type="datetime1">
              <a:rPr lang="de-CH" smtClean="0"/>
              <a:t>12.11.2021</a:t>
            </a:fld>
            <a:endParaRPr lang="de-CH"/>
          </a:p>
        </p:txBody>
      </p:sp>
      <p:sp>
        <p:nvSpPr>
          <p:cNvPr id="6" name="Footer Placeholder 5"/>
          <p:cNvSpPr>
            <a:spLocks noGrp="1"/>
          </p:cNvSpPr>
          <p:nvPr>
            <p:ph type="ftr" sz="quarter" idx="11"/>
          </p:nvPr>
        </p:nvSpPr>
        <p:spPr/>
        <p:txBody>
          <a:bodyPr/>
          <a:lstStyle/>
          <a:p>
            <a:r>
              <a:rPr lang="de-CH"/>
              <a:t>master’s thesis</a:t>
            </a:r>
          </a:p>
        </p:txBody>
      </p:sp>
      <p:sp>
        <p:nvSpPr>
          <p:cNvPr id="7" name="Slide Number Placeholder 6"/>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3919529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20000" y="2505075"/>
            <a:ext cx="5025216"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6" name="Content Placeholder 5"/>
          <p:cNvSpPr>
            <a:spLocks noGrp="1"/>
          </p:cNvSpPr>
          <p:nvPr>
            <p:ph sz="quarter" idx="4"/>
          </p:nvPr>
        </p:nvSpPr>
        <p:spPr>
          <a:xfrm>
            <a:off x="6319840" y="2505075"/>
            <a:ext cx="503554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8D9D6665-CDED-497C-BD11-1B4453E01B3C}" type="datetime1">
              <a:rPr lang="de-CH" smtClean="0"/>
              <a:t>12.11.2021</a:t>
            </a:fld>
            <a:endParaRPr lang="de-CH"/>
          </a:p>
        </p:txBody>
      </p:sp>
      <p:sp>
        <p:nvSpPr>
          <p:cNvPr id="8" name="Footer Placeholder 7"/>
          <p:cNvSpPr>
            <a:spLocks noGrp="1"/>
          </p:cNvSpPr>
          <p:nvPr>
            <p:ph type="ftr" sz="quarter" idx="11"/>
          </p:nvPr>
        </p:nvSpPr>
        <p:spPr/>
        <p:txBody>
          <a:bodyPr/>
          <a:lstStyle/>
          <a:p>
            <a:r>
              <a:rPr lang="de-CH"/>
              <a:t>master’s thesis</a:t>
            </a:r>
          </a:p>
        </p:txBody>
      </p:sp>
      <p:sp>
        <p:nvSpPr>
          <p:cNvPr id="9" name="Slide Number Placeholder 8"/>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2968431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20C58741-640E-4E85-A94A-95504231CF5D}" type="datetime1">
              <a:rPr lang="de-CH" smtClean="0"/>
              <a:t>12.11.2021</a:t>
            </a:fld>
            <a:endParaRPr lang="de-CH"/>
          </a:p>
        </p:txBody>
      </p:sp>
      <p:sp>
        <p:nvSpPr>
          <p:cNvPr id="4" name="Footer Placeholder 3"/>
          <p:cNvSpPr>
            <a:spLocks noGrp="1"/>
          </p:cNvSpPr>
          <p:nvPr>
            <p:ph type="ftr" sz="quarter" idx="11"/>
          </p:nvPr>
        </p:nvSpPr>
        <p:spPr/>
        <p:txBody>
          <a:bodyPr/>
          <a:lstStyle/>
          <a:p>
            <a:r>
              <a:rPr lang="de-CH"/>
              <a:t>master’s thesis</a:t>
            </a:r>
          </a:p>
        </p:txBody>
      </p:sp>
      <p:sp>
        <p:nvSpPr>
          <p:cNvPr id="5" name="Slide Number Placeholder 4"/>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40638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60A10-D783-4092-909D-DA2F8328639B}" type="datetime1">
              <a:rPr lang="de-CH" smtClean="0"/>
              <a:t>12.11.2021</a:t>
            </a:fld>
            <a:endParaRPr lang="de-CH"/>
          </a:p>
        </p:txBody>
      </p:sp>
      <p:sp>
        <p:nvSpPr>
          <p:cNvPr id="3" name="Footer Placeholder 2"/>
          <p:cNvSpPr>
            <a:spLocks noGrp="1"/>
          </p:cNvSpPr>
          <p:nvPr>
            <p:ph type="ftr" sz="quarter" idx="11"/>
          </p:nvPr>
        </p:nvSpPr>
        <p:spPr/>
        <p:txBody>
          <a:bodyPr/>
          <a:lstStyle/>
          <a:p>
            <a:r>
              <a:rPr lang="de-CH"/>
              <a:t>master’s thesis</a:t>
            </a:r>
          </a:p>
        </p:txBody>
      </p:sp>
      <p:sp>
        <p:nvSpPr>
          <p:cNvPr id="4" name="Slide Number Placeholder 3"/>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1231922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F3D79E5-A2A8-47F5-8FB1-AE4F452E6644}" type="datetime1">
              <a:rPr lang="de-CH" smtClean="0"/>
              <a:t>12.11.2021</a:t>
            </a:fld>
            <a:endParaRPr lang="de-CH"/>
          </a:p>
        </p:txBody>
      </p:sp>
      <p:sp>
        <p:nvSpPr>
          <p:cNvPr id="6" name="Footer Placeholder 5"/>
          <p:cNvSpPr>
            <a:spLocks noGrp="1"/>
          </p:cNvSpPr>
          <p:nvPr>
            <p:ph type="ftr" sz="quarter" idx="11"/>
          </p:nvPr>
        </p:nvSpPr>
        <p:spPr/>
        <p:txBody>
          <a:bodyPr/>
          <a:lstStyle/>
          <a:p>
            <a:r>
              <a:rPr lang="de-CH"/>
              <a:t>master’s thesis</a:t>
            </a:r>
          </a:p>
        </p:txBody>
      </p:sp>
      <p:sp>
        <p:nvSpPr>
          <p:cNvPr id="7" name="Slide Number Placeholder 6"/>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69950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794EFDD-72E3-48F6-9CA8-07E62C73DAC2}" type="datetime1">
              <a:rPr lang="de-CH" smtClean="0"/>
              <a:t>12.11.2021</a:t>
            </a:fld>
            <a:endParaRPr lang="de-CH"/>
          </a:p>
        </p:txBody>
      </p:sp>
      <p:sp>
        <p:nvSpPr>
          <p:cNvPr id="6" name="Footer Placeholder 5"/>
          <p:cNvSpPr>
            <a:spLocks noGrp="1"/>
          </p:cNvSpPr>
          <p:nvPr>
            <p:ph type="ftr" sz="quarter" idx="11"/>
          </p:nvPr>
        </p:nvSpPr>
        <p:spPr/>
        <p:txBody>
          <a:bodyPr/>
          <a:lstStyle/>
          <a:p>
            <a:r>
              <a:rPr lang="de-CH"/>
              <a:t>master’s thesis</a:t>
            </a:r>
          </a:p>
        </p:txBody>
      </p:sp>
      <p:sp>
        <p:nvSpPr>
          <p:cNvPr id="7" name="Slide Number Placeholder 6"/>
          <p:cNvSpPr>
            <a:spLocks noGrp="1"/>
          </p:cNvSpPr>
          <p:nvPr>
            <p:ph type="sldNum" sz="quarter" idx="12"/>
          </p:nvPr>
        </p:nvSpPr>
        <p:spPr/>
        <p:txBody>
          <a:bodyPr/>
          <a:lstStyle/>
          <a:p>
            <a:fld id="{7156957B-D7CB-4396-89D9-6361E0A6AF55}" type="slidenum">
              <a:rPr lang="de-CH" smtClean="0"/>
              <a:t>‹Nr.›</a:t>
            </a:fld>
            <a:endParaRPr lang="de-CH"/>
          </a:p>
        </p:txBody>
      </p:sp>
    </p:spTree>
    <p:extLst>
      <p:ext uri="{BB962C8B-B14F-4D97-AF65-F5344CB8AC3E}">
        <p14:creationId xmlns:p14="http://schemas.microsoft.com/office/powerpoint/2010/main" val="3844785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4837582-1DDD-403A-85F9-AC1152EB0FBA}" type="datetime1">
              <a:rPr lang="de-CH" smtClean="0"/>
              <a:t>12.11.2021</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de-CH"/>
              <a:t>master’s thesis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156957B-D7CB-4396-89D9-6361E0A6AF55}" type="slidenum">
              <a:rPr lang="de-CH" smtClean="0"/>
              <a:t>‹Nr.›</a:t>
            </a:fld>
            <a:endParaRPr lang="de-CH"/>
          </a:p>
        </p:txBody>
      </p:sp>
    </p:spTree>
    <p:extLst>
      <p:ext uri="{BB962C8B-B14F-4D97-AF65-F5344CB8AC3E}">
        <p14:creationId xmlns:p14="http://schemas.microsoft.com/office/powerpoint/2010/main" val="2251135525"/>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66_E15ABACA.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6F_34587A09.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EB7FCD-62A7-47EF-856E-9EE5C7F3F99C}"/>
              </a:ext>
            </a:extLst>
          </p:cNvPr>
          <p:cNvSpPr>
            <a:spLocks noGrp="1"/>
          </p:cNvSpPr>
          <p:nvPr>
            <p:ph type="ctrTitle"/>
          </p:nvPr>
        </p:nvSpPr>
        <p:spPr>
          <a:xfrm>
            <a:off x="512323" y="2778828"/>
            <a:ext cx="11167353" cy="1443790"/>
          </a:xfrm>
        </p:spPr>
        <p:txBody>
          <a:bodyPr>
            <a:normAutofit/>
          </a:bodyPr>
          <a:lstStyle/>
          <a:p>
            <a:pPr algn="ctr"/>
            <a:r>
              <a:rPr lang="de-CH" sz="5400" dirty="0">
                <a:solidFill>
                  <a:schemeClr val="tx1">
                    <a:lumMod val="95000"/>
                  </a:schemeClr>
                </a:solidFill>
                <a:latin typeface="Calibri Light" panose="020F0302020204030204" pitchFamily="34" charset="0"/>
                <a:cs typeface="Calibri Light" panose="020F0302020204030204" pitchFamily="34" charset="0"/>
              </a:rPr>
              <a:t>Experience and </a:t>
            </a:r>
            <a:r>
              <a:rPr lang="de-CH" sz="5400" dirty="0" err="1">
                <a:solidFill>
                  <a:schemeClr val="tx1">
                    <a:lumMod val="95000"/>
                  </a:schemeClr>
                </a:solidFill>
                <a:latin typeface="Calibri Light" panose="020F0302020204030204" pitchFamily="34" charset="0"/>
                <a:cs typeface="Calibri Light" panose="020F0302020204030204" pitchFamily="34" charset="0"/>
              </a:rPr>
              <a:t>risky</a:t>
            </a:r>
            <a:r>
              <a:rPr lang="de-CH" sz="5400" dirty="0">
                <a:solidFill>
                  <a:schemeClr val="tx1">
                    <a:lumMod val="95000"/>
                  </a:schemeClr>
                </a:solidFill>
                <a:latin typeface="Calibri Light" panose="020F0302020204030204" pitchFamily="34" charset="0"/>
                <a:cs typeface="Calibri Light" panose="020F0302020204030204" pitchFamily="34" charset="0"/>
              </a:rPr>
              <a:t> </a:t>
            </a:r>
            <a:r>
              <a:rPr lang="de-CH" sz="5400" dirty="0" err="1">
                <a:solidFill>
                  <a:schemeClr val="tx1">
                    <a:lumMod val="95000"/>
                  </a:schemeClr>
                </a:solidFill>
                <a:latin typeface="Calibri Light" panose="020F0302020204030204" pitchFamily="34" charset="0"/>
                <a:cs typeface="Calibri Light" panose="020F0302020204030204" pitchFamily="34" charset="0"/>
              </a:rPr>
              <a:t>choices</a:t>
            </a:r>
            <a:r>
              <a:rPr lang="de-CH" sz="5400" dirty="0">
                <a:solidFill>
                  <a:schemeClr val="tx1">
                    <a:lumMod val="95000"/>
                  </a:schemeClr>
                </a:solidFill>
                <a:latin typeface="Calibri Light" panose="020F0302020204030204" pitchFamily="34" charset="0"/>
                <a:cs typeface="Calibri Light" panose="020F0302020204030204" pitchFamily="34" charset="0"/>
              </a:rPr>
              <a:t> </a:t>
            </a:r>
            <a:r>
              <a:rPr lang="de-CH" sz="5400" dirty="0" err="1">
                <a:solidFill>
                  <a:schemeClr val="tx1">
                    <a:lumMod val="95000"/>
                  </a:schemeClr>
                </a:solidFill>
                <a:latin typeface="Calibri Light" panose="020F0302020204030204" pitchFamily="34" charset="0"/>
                <a:cs typeface="Calibri Light" panose="020F0302020204030204" pitchFamily="34" charset="0"/>
              </a:rPr>
              <a:t>with</a:t>
            </a:r>
            <a:r>
              <a:rPr lang="de-CH" sz="5400" dirty="0">
                <a:solidFill>
                  <a:schemeClr val="tx1">
                    <a:lumMod val="95000"/>
                  </a:schemeClr>
                </a:solidFill>
                <a:latin typeface="Calibri Light" panose="020F0302020204030204" pitchFamily="34" charset="0"/>
                <a:cs typeface="Calibri Light" panose="020F0302020204030204" pitchFamily="34" charset="0"/>
              </a:rPr>
              <a:t> </a:t>
            </a:r>
            <a:r>
              <a:rPr lang="de-CH" sz="5400" dirty="0" err="1">
                <a:solidFill>
                  <a:schemeClr val="tx1">
                    <a:lumMod val="95000"/>
                  </a:schemeClr>
                </a:solidFill>
                <a:latin typeface="Calibri Light" panose="020F0302020204030204" pitchFamily="34" charset="0"/>
                <a:cs typeface="Calibri Light" panose="020F0302020204030204" pitchFamily="34" charset="0"/>
              </a:rPr>
              <a:t>goals</a:t>
            </a:r>
            <a:endParaRPr lang="de-CH" sz="5400" dirty="0">
              <a:solidFill>
                <a:schemeClr val="tx1">
                  <a:lumMod val="9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4070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2CA41A-3665-46CE-A908-32E7FBC55A30}"/>
              </a:ext>
            </a:extLst>
          </p:cNvPr>
          <p:cNvSpPr>
            <a:spLocks noGrp="1"/>
          </p:cNvSpPr>
          <p:nvPr>
            <p:ph type="title"/>
          </p:nvPr>
        </p:nvSpPr>
        <p:spPr/>
        <p:txBody>
          <a:bodyPr>
            <a:normAutofit/>
          </a:bodyPr>
          <a:lstStyle/>
          <a:p>
            <a:pPr algn="ctr"/>
            <a:r>
              <a:rPr lang="de-CH" sz="4000" dirty="0">
                <a:latin typeface="Calibri Light" panose="020F0302020204030204" pitchFamily="34" charset="0"/>
                <a:cs typeface="Calibri Light" panose="020F0302020204030204" pitchFamily="34" charset="0"/>
              </a:rPr>
              <a:t>Variablen/ Stimuli</a:t>
            </a:r>
          </a:p>
        </p:txBody>
      </p:sp>
      <p:sp>
        <p:nvSpPr>
          <p:cNvPr id="15" name="Foliennummernplatzhalter 14">
            <a:extLst>
              <a:ext uri="{FF2B5EF4-FFF2-40B4-BE49-F238E27FC236}">
                <a16:creationId xmlns:a16="http://schemas.microsoft.com/office/drawing/2014/main" id="{1CB0B6D0-93E6-46CC-A037-283BF932BF49}"/>
              </a:ext>
            </a:extLst>
          </p:cNvPr>
          <p:cNvSpPr>
            <a:spLocks noGrp="1"/>
          </p:cNvSpPr>
          <p:nvPr>
            <p:ph type="sldNum" sz="quarter" idx="12"/>
          </p:nvPr>
        </p:nvSpPr>
        <p:spPr/>
        <p:txBody>
          <a:bodyPr/>
          <a:lstStyle/>
          <a:p>
            <a:fld id="{7156957B-D7CB-4396-89D9-6361E0A6AF55}" type="slidenum">
              <a:rPr lang="de-CH" smtClean="0"/>
              <a:t>2</a:t>
            </a:fld>
            <a:endParaRPr lang="de-CH"/>
          </a:p>
        </p:txBody>
      </p:sp>
      <p:sp>
        <p:nvSpPr>
          <p:cNvPr id="4" name="Inhaltsplatzhalter 3">
            <a:extLst>
              <a:ext uri="{FF2B5EF4-FFF2-40B4-BE49-F238E27FC236}">
                <a16:creationId xmlns:a16="http://schemas.microsoft.com/office/drawing/2014/main" id="{EA666CBA-ACC4-48F6-9197-10E77CCE4D8A}"/>
              </a:ext>
            </a:extLst>
          </p:cNvPr>
          <p:cNvSpPr>
            <a:spLocks noGrp="1"/>
          </p:cNvSpPr>
          <p:nvPr>
            <p:ph sz="half" idx="1"/>
          </p:nvPr>
        </p:nvSpPr>
        <p:spPr>
          <a:xfrm>
            <a:off x="1257160" y="1470025"/>
            <a:ext cx="10096640" cy="4351338"/>
          </a:xfrm>
        </p:spPr>
        <p:txBody>
          <a:bodyPr>
            <a:normAutofit fontScale="85000" lnSpcReduction="20000"/>
          </a:bodyPr>
          <a:lstStyle/>
          <a:p>
            <a:r>
              <a:rPr lang="de-CH" dirty="0"/>
              <a:t>N unterschiedliche Samples aus der </a:t>
            </a:r>
            <a:r>
              <a:rPr lang="de-CH" dirty="0" err="1"/>
              <a:t>Binominalverteilung</a:t>
            </a:r>
            <a:r>
              <a:rPr lang="de-CH" dirty="0"/>
              <a:t>: 3</a:t>
            </a:r>
          </a:p>
          <a:p>
            <a:r>
              <a:rPr lang="de-CH" dirty="0"/>
              <a:t>Viel Sampler vs. wenig Sampler: 10 vs. 3</a:t>
            </a:r>
          </a:p>
          <a:p>
            <a:r>
              <a:rPr lang="de-CH" dirty="0"/>
              <a:t>Ziehungen aus der Betaverteilung: 100</a:t>
            </a:r>
          </a:p>
          <a:p>
            <a:endParaRPr lang="de-CH" dirty="0"/>
          </a:p>
          <a:p>
            <a:endParaRPr lang="de-CH" dirty="0"/>
          </a:p>
          <a:p>
            <a:r>
              <a:rPr lang="de-CH" dirty="0"/>
              <a:t>Stimuli: </a:t>
            </a:r>
          </a:p>
          <a:p>
            <a:r>
              <a:rPr lang="de-CH" dirty="0" err="1"/>
              <a:t>Risky</a:t>
            </a:r>
            <a:r>
              <a:rPr lang="de-CH" dirty="0"/>
              <a:t>: 8 (0.4), 1 (0.6)</a:t>
            </a:r>
          </a:p>
          <a:p>
            <a:r>
              <a:rPr lang="de-CH" dirty="0"/>
              <a:t>Safe: 2 (0.9), 4 (0.1)</a:t>
            </a:r>
          </a:p>
          <a:p>
            <a:r>
              <a:rPr lang="de-CH" dirty="0"/>
              <a:t>Budget: 17 vs. 19</a:t>
            </a:r>
          </a:p>
          <a:p>
            <a:r>
              <a:rPr lang="de-CH" dirty="0"/>
              <a:t>Trials 3</a:t>
            </a:r>
          </a:p>
          <a:p>
            <a:r>
              <a:rPr lang="de-CH" dirty="0" err="1"/>
              <a:t>Difficulty</a:t>
            </a:r>
            <a:r>
              <a:rPr lang="de-CH" dirty="0"/>
              <a:t>: 0.825 vs. 0.352</a:t>
            </a:r>
          </a:p>
        </p:txBody>
      </p:sp>
    </p:spTree>
    <p:extLst>
      <p:ext uri="{BB962C8B-B14F-4D97-AF65-F5344CB8AC3E}">
        <p14:creationId xmlns:p14="http://schemas.microsoft.com/office/powerpoint/2010/main" val="3780819658"/>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DC495FB9-E63A-4129-949A-815CE88696C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284480" y="1720216"/>
            <a:ext cx="5588422" cy="4191317"/>
          </a:xfrm>
        </p:spPr>
      </p:pic>
      <p:sp>
        <p:nvSpPr>
          <p:cNvPr id="15" name="Foliennummernplatzhalter 14">
            <a:extLst>
              <a:ext uri="{FF2B5EF4-FFF2-40B4-BE49-F238E27FC236}">
                <a16:creationId xmlns:a16="http://schemas.microsoft.com/office/drawing/2014/main" id="{1CB0B6D0-93E6-46CC-A037-283BF932BF49}"/>
              </a:ext>
            </a:extLst>
          </p:cNvPr>
          <p:cNvSpPr>
            <a:spLocks noGrp="1"/>
          </p:cNvSpPr>
          <p:nvPr>
            <p:ph type="sldNum" sz="quarter" idx="12"/>
          </p:nvPr>
        </p:nvSpPr>
        <p:spPr/>
        <p:txBody>
          <a:bodyPr/>
          <a:lstStyle/>
          <a:p>
            <a:fld id="{7156957B-D7CB-4396-89D9-6361E0A6AF55}" type="slidenum">
              <a:rPr lang="de-CH" smtClean="0"/>
              <a:t>3</a:t>
            </a:fld>
            <a:endParaRPr lang="de-CH"/>
          </a:p>
        </p:txBody>
      </p:sp>
      <p:pic>
        <p:nvPicPr>
          <p:cNvPr id="22" name="Inhaltsplatzhalter 5">
            <a:extLst>
              <a:ext uri="{FF2B5EF4-FFF2-40B4-BE49-F238E27FC236}">
                <a16:creationId xmlns:a16="http://schemas.microsoft.com/office/drawing/2014/main" id="{0F17198F-E5FF-4F9A-BE06-5EB47C35A8D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19099" y="1720216"/>
            <a:ext cx="5588422" cy="4191316"/>
          </a:xfrm>
          <a:prstGeom prst="rect">
            <a:avLst/>
          </a:prstGeom>
        </p:spPr>
      </p:pic>
      <p:sp>
        <p:nvSpPr>
          <p:cNvPr id="3" name="Textfeld 2">
            <a:extLst>
              <a:ext uri="{FF2B5EF4-FFF2-40B4-BE49-F238E27FC236}">
                <a16:creationId xmlns:a16="http://schemas.microsoft.com/office/drawing/2014/main" id="{FD3FD1B1-AFFC-448B-A7E3-CEFFDE0A8C27}"/>
              </a:ext>
            </a:extLst>
          </p:cNvPr>
          <p:cNvSpPr txBox="1"/>
          <p:nvPr/>
        </p:nvSpPr>
        <p:spPr>
          <a:xfrm>
            <a:off x="284480" y="1124268"/>
            <a:ext cx="5588422" cy="369332"/>
          </a:xfrm>
          <a:prstGeom prst="rect">
            <a:avLst/>
          </a:prstGeom>
          <a:noFill/>
        </p:spPr>
        <p:txBody>
          <a:bodyPr wrap="square" rtlCol="0">
            <a:spAutoFit/>
          </a:bodyPr>
          <a:lstStyle/>
          <a:p>
            <a:r>
              <a:rPr lang="de-CH" dirty="0"/>
              <a:t>Budget = 17</a:t>
            </a:r>
          </a:p>
        </p:txBody>
      </p:sp>
      <p:sp>
        <p:nvSpPr>
          <p:cNvPr id="8" name="Textfeld 7">
            <a:extLst>
              <a:ext uri="{FF2B5EF4-FFF2-40B4-BE49-F238E27FC236}">
                <a16:creationId xmlns:a16="http://schemas.microsoft.com/office/drawing/2014/main" id="{D017F667-77D5-4B09-B09A-B0F3123BB78C}"/>
              </a:ext>
            </a:extLst>
          </p:cNvPr>
          <p:cNvSpPr txBox="1"/>
          <p:nvPr/>
        </p:nvSpPr>
        <p:spPr>
          <a:xfrm>
            <a:off x="6228080" y="1176774"/>
            <a:ext cx="5588422" cy="369332"/>
          </a:xfrm>
          <a:prstGeom prst="rect">
            <a:avLst/>
          </a:prstGeom>
          <a:noFill/>
        </p:spPr>
        <p:txBody>
          <a:bodyPr wrap="square" rtlCol="0">
            <a:spAutoFit/>
          </a:bodyPr>
          <a:lstStyle/>
          <a:p>
            <a:r>
              <a:rPr lang="de-CH" dirty="0"/>
              <a:t>Budget = 19</a:t>
            </a:r>
          </a:p>
        </p:txBody>
      </p:sp>
    </p:spTree>
    <p:extLst>
      <p:ext uri="{BB962C8B-B14F-4D97-AF65-F5344CB8AC3E}">
        <p14:creationId xmlns:p14="http://schemas.microsoft.com/office/powerpoint/2010/main" val="87821364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Tiefe">
  <a:themeElements>
    <a:clrScheme name="Tiefe">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Tiefe">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ief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Tiefe</Template>
  <TotalTime>0</TotalTime>
  <Words>138</Words>
  <Application>Microsoft Office PowerPoint</Application>
  <PresentationFormat>Breitbild</PresentationFormat>
  <Paragraphs>24</Paragraphs>
  <Slides>3</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vt:i4>
      </vt:variant>
    </vt:vector>
  </HeadingPairs>
  <TitlesOfParts>
    <vt:vector size="9" baseType="lpstr">
      <vt:lpstr>Arial</vt:lpstr>
      <vt:lpstr>Calibri</vt:lpstr>
      <vt:lpstr>Calibri Light</vt:lpstr>
      <vt:lpstr>Corbel</vt:lpstr>
      <vt:lpstr>Segoe UI</vt:lpstr>
      <vt:lpstr>Tiefe</vt:lpstr>
      <vt:lpstr>Experience and risky choices with goals</vt:lpstr>
      <vt:lpstr>Variablen/ Stimuli</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 of the state domain and the  outcome domain on risk behavior in a risk-sensitive foraging taks</dc:title>
  <dc:creator>Laura Marbacher</dc:creator>
  <cp:lastModifiedBy>Laura Marbacher</cp:lastModifiedBy>
  <cp:revision>142</cp:revision>
  <dcterms:created xsi:type="dcterms:W3CDTF">2020-05-07T10:26:51Z</dcterms:created>
  <dcterms:modified xsi:type="dcterms:W3CDTF">2021-11-12T18:41:04Z</dcterms:modified>
</cp:coreProperties>
</file>