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hvfvT5Lt3xKrmZaHcnoeac9cED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oast.dating/blog/tinder-statist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/>
              <a:t>Tinder Lifecycle Management</a:t>
            </a:r>
            <a:endParaRPr sz="45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Brief Overview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75 % of Tinder users are male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18-24 year olds - 38%. 25-34 year olds - 45%. Meaning </a:t>
            </a:r>
            <a:r>
              <a:rPr lang="en">
                <a:solidFill>
                  <a:schemeClr val="dk1"/>
                </a:solidFill>
              </a:rPr>
              <a:t>83% of users fall under 18-34 year old user base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Men like on average </a:t>
            </a:r>
            <a:r>
              <a:rPr lang="en">
                <a:solidFill>
                  <a:schemeClr val="dk1"/>
                </a:solidFill>
              </a:rPr>
              <a:t>1 out of 3 profiles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Men get on average </a:t>
            </a:r>
            <a:r>
              <a:rPr lang="en">
                <a:solidFill>
                  <a:schemeClr val="dk1"/>
                </a:solidFill>
              </a:rPr>
              <a:t>1 match out of 40 likes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Women like on average </a:t>
            </a:r>
            <a:r>
              <a:rPr lang="en">
                <a:solidFill>
                  <a:schemeClr val="dk1"/>
                </a:solidFill>
              </a:rPr>
              <a:t>1 out of 16 profiles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Women get on average </a:t>
            </a:r>
            <a:r>
              <a:rPr lang="en">
                <a:solidFill>
                  <a:schemeClr val="dk1"/>
                </a:solidFill>
              </a:rPr>
              <a:t>1 match out of 2 likes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52 % of men have less than one match a day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13 % of men have less than one match a week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Knowing more about the user base and the statistics, we can clearly see what is the main pain point for our main audience - males 18-34 year olds.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Since we’re starting with Conversion stage, we already know that the customer passed the Reach stage and prospective customer became a Lead.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5879025" y="4358525"/>
            <a:ext cx="28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Source: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roast.dating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Conversion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User Behavior:</a:t>
            </a:r>
            <a:r>
              <a:rPr lang="en" sz="1200"/>
              <a:t> Users create an account, download the app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Key KPI’s:</a:t>
            </a:r>
            <a:r>
              <a:rPr lang="en" sz="1200"/>
              <a:t> Number of new accounts, app installs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Successful User Profile:</a:t>
            </a:r>
            <a:r>
              <a:rPr lang="en" sz="1200"/>
              <a:t> A successful user at this stage would have downloaded the app or registered the account without many details.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Risk of Churning:</a:t>
            </a:r>
            <a:r>
              <a:rPr lang="en" sz="1200"/>
              <a:t> A user at risk here might create an account but leave their profile incomplete or not engage while swiping. Lack of interest in finding matches could indicate a higher risk of churning.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Actionable strategies: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Offer bonuses for profile completion:</a:t>
            </a:r>
            <a:r>
              <a:rPr lang="en" sz="1200"/>
              <a:t> Provide rewards such as free Boosts or Super Likes for completing the profile, encouraging users to invest time in creating a well put up profile, not just slap 3 random pictures and let people know that you like dogs and sushi.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Onboarding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User Behavior:</a:t>
            </a:r>
            <a:r>
              <a:rPr lang="en" sz="1200"/>
              <a:t> Users go through short tutorial, explore features such as setting preferences, adjusting search criteria, and possibly purchasing bonus features like Boost or Super Likes.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Key KPI’s:</a:t>
            </a:r>
            <a:r>
              <a:rPr lang="en" sz="1200"/>
              <a:t> Percentage of users completing onboarding tasks and finishing tutorial, buying rate of bonus features, and time spent on profile editing screen, conversion rate from app install to profile completion.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Successful User Profile:</a:t>
            </a:r>
            <a:r>
              <a:rPr lang="en" sz="1200"/>
              <a:t> A successful user completes the onboarding process, tunes their preferences, and explores bonus features to enhance their in-app experience, has a completed profile with photos and a bio.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Risk of Churning:</a:t>
            </a:r>
            <a:r>
              <a:rPr lang="en" sz="1200"/>
              <a:t> A user at risk may skip or rush through the onboarding process, showing a lack of interest in customizing their preferences or exploring bonus features.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62162"/>
              <a:buNone/>
            </a:pPr>
            <a:r>
              <a:rPr lang="en" sz="1200">
                <a:solidFill>
                  <a:schemeClr val="dk1"/>
                </a:solidFill>
              </a:rPr>
              <a:t>Actionable strategies: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62162"/>
              <a:buNone/>
            </a:pPr>
            <a:r>
              <a:rPr lang="en" sz="1200">
                <a:solidFill>
                  <a:schemeClr val="dk1"/>
                </a:solidFill>
              </a:rPr>
              <a:t>Provide tips for success: </a:t>
            </a:r>
            <a:r>
              <a:rPr lang="en" sz="1200"/>
              <a:t>Offer onboarding tips specifically tailored to male users, such as advice on selecting high-quality photos, writing engaging bios, and how to initiate conversations. Basic steps of how to make your profile unique compared to others.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62162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Activation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User Behavior:</a:t>
            </a:r>
            <a:r>
              <a:rPr lang="en" sz="1200"/>
              <a:t> Users start receiving matches and engaging in conversations with potential matches.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Key KPI’s:</a:t>
            </a:r>
            <a:r>
              <a:rPr lang="en" sz="1200"/>
              <a:t> Number of matches received, initiation rate of conversations, and response rates to messages.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Successful User Profile:</a:t>
            </a:r>
            <a:r>
              <a:rPr lang="en" sz="1200"/>
              <a:t> A successful user receives matches regularly, initiates conversations, and responds actively to messages.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Risk of Churning:</a:t>
            </a:r>
            <a:r>
              <a:rPr lang="en" sz="1200"/>
              <a:t> A user at risk might receive matches but fail to initiate conversations or respond to messages, showing lack of interest in interaction. Or worse, the user might not receive matches regularly.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Actionable strategies: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Add a "first message" suggestion feature:</a:t>
            </a:r>
            <a:r>
              <a:rPr lang="en" sz="1200"/>
              <a:t> Offer male users suggested opening lines or conversation starters to increase their confidence and encourage starting the conversations.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 AI algorithm to tailor “first messages”:</a:t>
            </a:r>
            <a:r>
              <a:rPr lang="en" sz="1200"/>
              <a:t> suggest the messages based on females hobbies, bio or even check their pictures with AI, giving more ideas.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Offer a premium feature trial:</a:t>
            </a:r>
            <a:r>
              <a:rPr lang="en" sz="1200"/>
              <a:t> Provide a limited-time trial of bonus features like Boost or Super Likes to male users who have not yet received matches, giving them a boost in visibility and increasing their chances of getting matches.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Engagement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User Behavior:</a:t>
            </a:r>
            <a:r>
              <a:rPr lang="en" sz="1200"/>
              <a:t> Users continue to actively use the app, engage in conversations, opens push notifications.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Key KPI’s:</a:t>
            </a:r>
            <a:r>
              <a:rPr lang="en" sz="1200"/>
              <a:t> Daily or weekly active users, frequency of swipes and interactions, and retention rate over time, time spent on app, push notification open rate.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Successful User Profile:</a:t>
            </a:r>
            <a:r>
              <a:rPr lang="en" sz="1200"/>
              <a:t> A successful user regularly logs in, swipes, and engages in conversations.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Risk of Churning:</a:t>
            </a:r>
            <a:r>
              <a:rPr lang="en" sz="1200"/>
              <a:t> A user at risk may become less active over time, with declining frequency of logins, swipes, or interactions.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Actionable strategies: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Introduce engaging challenges: </a:t>
            </a:r>
            <a:r>
              <a:rPr lang="en" sz="1200"/>
              <a:t>Incorporate elements such as challenges, badges, or leaderboards for bigger engagement and reward active male users for their participation. Prizes might be the same Boosts or Super Likes, or even a badge visible for female users, making your profile stand out.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Win-back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User Behavior:</a:t>
            </a:r>
            <a:r>
              <a:rPr lang="en" sz="1200"/>
              <a:t> Users who have become inactive or deleted their accounts are targeted with re-engagement emails or notifications, such as personalized offers or reminders of missed matches.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Key KPI’s:</a:t>
            </a:r>
            <a:r>
              <a:rPr lang="en" sz="1200"/>
              <a:t> Re-engagement rate, percentage of reactivated accounts, and retention after win-back efforts.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Successful User Profile:</a:t>
            </a:r>
            <a:r>
              <a:rPr lang="en" sz="1200"/>
              <a:t> A successfully win-back user reactivates their account, resumes swiping, and engages in conversations, showing renewed interest in the app.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Risk of Churning:</a:t>
            </a:r>
            <a:r>
              <a:rPr lang="en" sz="1200"/>
              <a:t> A user who remains unresponsive to win-back efforts or who deletes their account again shortly after reactivation may be lost permanently.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Actionable strategies: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Send personalized re-engagement messages: </a:t>
            </a:r>
            <a:r>
              <a:rPr lang="en" sz="1200"/>
              <a:t>Reach out to inactive male users with personalized messages or offers tailored to their preferences, reminding them of missed matches or highlighting new features or updates.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Offer exclusive bonuses:</a:t>
            </a:r>
            <a:r>
              <a:rPr lang="en" sz="1200"/>
              <a:t> Provide exclusive bonuses or discounts for returning male users, such as free Boosts or Super Likes, to encourage them to reactivate their accounts or simply become active again.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