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8" r:id="rId7"/>
    <p:sldId id="262" r:id="rId8"/>
    <p:sldId id="272" r:id="rId9"/>
    <p:sldId id="270" r:id="rId10"/>
    <p:sldId id="273" r:id="rId11"/>
    <p:sldId id="295" r:id="rId12"/>
    <p:sldId id="269" r:id="rId13"/>
    <p:sldId id="296" r:id="rId14"/>
    <p:sldId id="264" r:id="rId15"/>
    <p:sldId id="277" r:id="rId16"/>
    <p:sldId id="263" r:id="rId17"/>
    <p:sldId id="268" r:id="rId18"/>
    <p:sldId id="276" r:id="rId19"/>
    <p:sldId id="265" r:id="rId20"/>
    <p:sldId id="260" r:id="rId21"/>
    <p:sldId id="314" r:id="rId22"/>
    <p:sldId id="266" r:id="rId23"/>
    <p:sldId id="315" r:id="rId24"/>
    <p:sldId id="316" r:id="rId25"/>
    <p:sldId id="280" r:id="rId26"/>
    <p:sldId id="267" r:id="rId27"/>
    <p:sldId id="294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render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1434447"/>
            <a:ext cx="430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场景：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25468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重新调用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触发根节点更新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3604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类组件中调用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，导致该实例所在的节点更新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如果是调用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则直接进入根节点的对比更新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7038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如果调用的是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6939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，如果返回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，终止当前流程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2.3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，得到新节点，进入此节点的对比更新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56081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2.4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3531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完成真实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345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文本框 7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将新产生的节点，对比之前的虚拟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中的节点，发现差异，完成更新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如何确定是哪个节点？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705969"/>
            <a:ext cx="71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为了提高对比效率做出了以下假设：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假设节点不会发生层次的移动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3677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不同的节点类型会生成不同的结构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74629" y="43655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多个兄弟节点根据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来对比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231355"/>
            <a:ext cx="36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步骤：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7" y="19365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找到对比目标，判断节点类型是否一致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9426" y="265294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一致的话，根据节点类型做出不同处理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9427" y="323503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空节点，不做处理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9427" y="381712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文本节点，直接重用原真实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，并且将文本变化记录，以待更新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39" y="453848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数组节点，遍历数组，递归操作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920" y="52548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节点，直接使用原真实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，将属性变化记录，递归操作子节点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4443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函数组件节点，重新调用函数，递归遍历得到的节点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1" y="2180583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类组件节点，重用之前的实例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则继续，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则跳出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，得到新的节点对象，递归对比更新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getDerivedStateFromProps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400" y="507124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不一致，则卸载原节点，重新创建新节点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881239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卸载旧节点：文本节点，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节点，数组节点，空节点，函数组件节点：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直接放弃节点，若有子节点递归执行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36523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3.2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类组件节点，直接放弃节点，调用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componentWillUnMount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，递归子节点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1298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没有找到对比目标，说明新节点树有删除或者添加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3215" y="188150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首次渲染就是根据不同的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来生成不同类型的节点（虚拟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），然后参照此节点树来生成真实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215" y="359346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，更新就是生成新的虚拟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树，然后对比旧的虚拟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树，来看对应位置上的节点变化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889635"/>
            <a:ext cx="801116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5" y="2345055"/>
            <a:ext cx="2844165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47090"/>
            <a:ext cx="8176895" cy="58140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367915"/>
            <a:ext cx="2352040" cy="105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8545"/>
            <a:ext cx="6085205" cy="431038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502015" y="2724150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37160" y="5880735"/>
            <a:ext cx="1217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为什么不能在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246620" y="2474595"/>
          <a:ext cx="328803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15"/>
                <a:gridCol w="1644015"/>
              </a:tblGrid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58190"/>
            <a:ext cx="6406515" cy="53416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5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7" name="直接连接符 73"/>
          <p:cNvCxnSpPr>
            <a:cxnSpLocks noChangeShapeType="1"/>
            <a:endCxn id="29763" idx="3"/>
          </p:cNvCxnSpPr>
          <p:nvPr/>
        </p:nvCxnSpPr>
        <p:spPr bwMode="auto">
          <a:xfrm>
            <a:off x="4168775" y="3800475"/>
            <a:ext cx="25939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9759" name="组合 78"/>
          <p:cNvGrpSpPr/>
          <p:nvPr/>
        </p:nvGrpSpPr>
        <p:grpSpPr bwMode="auto">
          <a:xfrm>
            <a:off x="3359150" y="2713038"/>
            <a:ext cx="5448300" cy="1240536"/>
            <a:chOff x="0" y="0"/>
            <a:chExt cx="5448300" cy="124127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6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文本框 8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元素？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节点？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0388" y="2450969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sp>
        <p:nvSpPr>
          <p:cNvPr id="91" name="箭头: 右 90"/>
          <p:cNvSpPr/>
          <p:nvPr/>
        </p:nvSpPr>
        <p:spPr>
          <a:xfrm>
            <a:off x="3619893" y="2909347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7501379" y="2918774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12936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sp>
        <p:nvSpPr>
          <p:cNvPr id="94" name="矩形 93"/>
          <p:cNvSpPr/>
          <p:nvPr/>
        </p:nvSpPr>
        <p:spPr>
          <a:xfrm>
            <a:off x="8845485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0" y="4873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正是这些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节点构成了所谓的虚拟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4" grpId="0" animBg="1"/>
      <p:bldP spid="94" grpId="1" animBg="1"/>
      <p:bldP spid="95" grpId="0"/>
      <p:bldP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457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1.ReactDom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695" y="48492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5.React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数组节点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695" y="39906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4.React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文本节点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695" y="31364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3.React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空节点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95" y="22764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组件节点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33" grpId="0"/>
      <p:bldP spid="33" grpId="1"/>
      <p:bldP spid="32" grpId="0"/>
      <p:bldP spid="32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文本框 3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16415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元素类型创建节点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0" y="23162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根据不同的节点做不同的判断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299091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文本节点：调用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document.createTextNode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36641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空节点：跳过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43388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数组节点：遍历数组，递归创建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829" y="50135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4.DOM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节点，通过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document.createElement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13212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" y="19959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函数组件：调用函数，并且将函数的结果递归生成节点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91054" y="2670584"/>
            <a:ext cx="9426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2. 5.2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类组件：   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创建类的实例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立即调用生命周期函数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，拿到节点对象，并且进行递归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将该组件的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946" y="51216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将虚拟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树保存，以便以后使用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746" y="58492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之前生成的真实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对象加入到容器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文本框 4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09468" y="820131"/>
            <a:ext cx="1824244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4725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336929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860477" y="3365826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853357" y="3384555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数组节点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81946" y="4819669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631693" y="4782423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487786" y="4782424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487786" y="6087981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411505" y="1376312"/>
            <a:ext cx="763572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882087" y="1376312"/>
            <a:ext cx="961534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0682575" y="2451335"/>
            <a:ext cx="0" cy="9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 flipH="1">
            <a:off x="9461253" y="3985590"/>
            <a:ext cx="1088328" cy="834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10929712" y="4005629"/>
            <a:ext cx="151138" cy="739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 bwMode="auto">
          <a:xfrm>
            <a:off x="11353014" y="5382562"/>
            <a:ext cx="0" cy="762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 bwMode="auto">
          <a:xfrm flipH="1">
            <a:off x="8792045" y="2451961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H="1">
            <a:off x="7978646" y="3995367"/>
            <a:ext cx="2019990" cy="777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 bwMode="auto">
          <a:xfrm flipH="1">
            <a:off x="5475377" y="2407107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556739" y="3365825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组件节点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Cmp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348575" y="3922006"/>
            <a:ext cx="0" cy="1649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4335971" y="5588993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331" name="图片 12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" y="1155186"/>
            <a:ext cx="3938218" cy="3793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95" grpId="0" animBg="1"/>
      <p:bldP spid="95" grpId="1" animBg="1"/>
      <p:bldP spid="98" grpId="0" animBg="1"/>
      <p:bldP spid="98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TABLE_BEAUTIFY" val="smartTable{3fca41e9-a917-4303-94f2-7ef4eea16fe2}"/>
</p:tagLst>
</file>

<file path=ppt/tags/tag3.xml><?xml version="1.0" encoding="utf-8"?>
<p:tagLst xmlns:p="http://schemas.openxmlformats.org/presentationml/2006/main">
  <p:tag name="KSO_WM_UNIT_TABLE_BEAUTIFY" val="smartTable{d6f82c1a-1b57-414f-93b7-2ba4232d06c8}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宽屏</PresentationFormat>
  <Paragraphs>256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Billboard</vt:lpstr>
      <vt:lpstr>Segoe Print</vt:lpstr>
      <vt:lpstr>张海山锐谐体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1</cp:lastModifiedBy>
  <cp:revision>136</cp:revision>
  <dcterms:created xsi:type="dcterms:W3CDTF">2019-11-19T03:13:00Z</dcterms:created>
  <dcterms:modified xsi:type="dcterms:W3CDTF">2019-12-04T07:18:19Z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