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8" r:id="rId7"/>
    <p:sldId id="262" r:id="rId8"/>
    <p:sldId id="272" r:id="rId9"/>
    <p:sldId id="270" r:id="rId10"/>
    <p:sldId id="273" r:id="rId11"/>
    <p:sldId id="295" r:id="rId12"/>
    <p:sldId id="269" r:id="rId13"/>
    <p:sldId id="296" r:id="rId14"/>
    <p:sldId id="264" r:id="rId15"/>
    <p:sldId id="277" r:id="rId16"/>
    <p:sldId id="263" r:id="rId17"/>
    <p:sldId id="268" r:id="rId18"/>
    <p:sldId id="276" r:id="rId19"/>
    <p:sldId id="265" r:id="rId20"/>
    <p:sldId id="260" r:id="rId21"/>
    <p:sldId id="314" r:id="rId22"/>
    <p:sldId id="266" r:id="rId23"/>
    <p:sldId id="315" r:id="rId24"/>
    <p:sldId id="316" r:id="rId25"/>
    <p:sldId id="280" r:id="rId26"/>
    <p:sldId id="267" r:id="rId27"/>
    <p:sldId id="294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62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F4ED51E-F49F-46FB-9CC2-C2EE831C138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0F5AD972-4BAC-4F0F-A575-C733E50154E4}" type="slidenum">
              <a:rPr lang="zh-CN" altLang="en-US" sz="1200">
                <a:ea typeface="微软雅黑" panose="020B0503020204020204" pitchFamily="34" charset="-122"/>
              </a:rPr>
            </a:fld>
            <a:endParaRPr lang="zh-CN" altLang="en-US" sz="1200" dirty="0"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ABC7F-F86A-4E74-9749-D3B614633B4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7E1C-726B-40A7-9599-9535280316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979F4-9FDC-473B-88DA-8817092D7E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85E3D-606F-490A-BE57-3E57C7FBDB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385D2-3D9D-4443-90C9-2A1DDA72E1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0EDF9-F598-47AE-B10F-4C76131919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55376-5468-4CC6-9976-7F6E354BAB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6BF6-33B1-44CE-9014-D454A0ECFA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2F660-D284-42FC-AC7D-A1D9D3E9C4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1F3B-4DC3-4776-B63F-435D9A4D4D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585F2-BDD2-4B8F-9F0D-B542D2097D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582749" y="159098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A950-BFCA-4B83-94AB-1463BA28A20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1CA3C-1EB3-4F37-A528-DD068C6E75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BD17-E202-4178-B52A-FFA2A8CA26C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88263-765E-4EBC-A1B1-BAEA01F56B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3EAFC-9191-41CF-9892-89523BDD4BD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76A3-75A2-4E03-AC53-02D2828525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E831-94CF-421E-8210-938EA082443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A7ED0-6BDE-4C42-931C-00919ACFCC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91887-B58B-4ED6-A111-E886931243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3B9B-F992-4CD3-900F-DBE62E1917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944C-7F3E-4379-A0D8-AE76C135B8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FDE3-74D4-4E20-8596-1F9C37B94B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FD6CAAA-3269-4964-9838-D6029E586F9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7DC590-257D-4952-BD64-91872E7F67D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" name="组合 78"/>
          <p:cNvGrpSpPr/>
          <p:nvPr/>
        </p:nvGrpSpPr>
        <p:grpSpPr bwMode="auto">
          <a:xfrm>
            <a:off x="3359150" y="2713038"/>
            <a:ext cx="5448300" cy="1241425"/>
            <a:chOff x="0" y="0"/>
            <a:chExt cx="5448300" cy="1242162"/>
          </a:xfrm>
        </p:grpSpPr>
        <p:sp>
          <p:nvSpPr>
            <p:cNvPr id="211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render</a:t>
              </a:r>
              <a:endParaRPr lang="zh-CN" alt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11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张海山锐谐体" pitchFamily="2" charset="-122"/>
                  <a:ea typeface="张海山锐谐体" pitchFamily="2" charset="-122"/>
                </a:rPr>
                <a:t>YOUR  TITLE</a:t>
              </a:r>
              <a:endParaRPr lang="zh-CN" altLang="en-US" sz="1400" dirty="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1434447"/>
            <a:ext cx="4308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场景：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25468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重新调用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ReactDOM.render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触发根节点更新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36041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类组件中调用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setState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</a:rPr>
              <a:t>，导致该实例所在的节点更新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如果是调用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ReactDOM.render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则直接进入根节点的对比更新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70380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如果调用的是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setState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3429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416939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shouldComponentUpdate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，如果返回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，终止当前流程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196391" y="488878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2.3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，得到新节点，进入此节点的对比更新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56081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2.4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文本框 3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25368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更新虚拟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0" y="33531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完成真实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41345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依次调用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196391" y="488878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6.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依次调用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getSnapshotBeforeUpdate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文本框 74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0" y="170596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将新产生的节点，对比之前的虚拟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中的节点，发现差异，完成更新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0" y="3429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如何确定是哪个节点？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705969"/>
            <a:ext cx="715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为了提高对比效率做出了以下假设：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0" y="253685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假设节点不会发生层次的移动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33677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不同的节点类型会生成不同的结构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74629" y="43655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多个兄弟节点根据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key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来对比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4" grpId="0"/>
      <p:bldP spid="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231355"/>
            <a:ext cx="36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步骤：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27" y="193656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找到对比目标，判断节点类型是否一致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9426" y="265294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一致的话，根据节点类型做出不同处理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-9427" y="3235034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2. 1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空节点，不做处理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9427" y="381712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文本节点，直接重用原真实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，并且将文本变化记录，以待更新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5839" y="453848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2. 3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数组节点，遍历数组，递归操作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920" y="525486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2. 4 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节点，直接使用原真实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，将属性变化记录，递归操作子节点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14443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函数组件节点，重新调用函数，递归遍历得到的节点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-1" y="2180583"/>
            <a:ext cx="1219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类组件节点，重用之前的实例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shouldComponentUpdate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则继续，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则跳出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，得到新的节点对象，递归对比更新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getSnapshotBeforeUpdate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componentDidUpdate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getDerivedStateFromProps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400" y="507124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不一致，则卸载原节点，重新创建新节点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3" grpId="0"/>
      <p:bldP spid="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对比更新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1881239"/>
            <a:ext cx="1219199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3.1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卸载旧节点：文本节点，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节点，数组节点，空节点，函数组件节点：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直接放弃节点，若有子节点递归执行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365234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3.2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类组件节点，直接放弃节点，调用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componentWillUnMount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，递归子节点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12984"/>
            <a:ext cx="12191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没有找到对比目标，说明新节点树有删除或者添加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3" grpId="0"/>
      <p:bldP spid="3" grpId="1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461914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小结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93215" y="1881505"/>
            <a:ext cx="925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首次渲染就是根据不同的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元素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type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来生成不同类型的节点（虚拟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），然后参照此节点树来生成真实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3215" y="3593465"/>
            <a:ext cx="925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，更新就是生成新的虚拟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树，然后对比旧的虚拟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树，来看对应位置上的节点变化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3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类组件中的体现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"/>
          <p:cNvGrpSpPr/>
          <p:nvPr/>
        </p:nvGrpSpPr>
        <p:grpSpPr bwMode="auto">
          <a:xfrm>
            <a:off x="1085850" y="2235200"/>
            <a:ext cx="9877425" cy="2460625"/>
            <a:chOff x="0" y="0"/>
            <a:chExt cx="9876025" cy="2460626"/>
          </a:xfrm>
        </p:grpSpPr>
        <p:sp>
          <p:nvSpPr>
            <p:cNvPr id="3087" name="文本框 58"/>
            <p:cNvSpPr txBox="1">
              <a:spLocks noChangeArrowheads="1"/>
            </p:cNvSpPr>
            <p:nvPr/>
          </p:nvSpPr>
          <p:spPr bwMode="auto">
            <a:xfrm>
              <a:off x="544360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8" name="文本框 59"/>
            <p:cNvSpPr txBox="1">
              <a:spLocks noChangeArrowheads="1"/>
            </p:cNvSpPr>
            <p:nvPr/>
          </p:nvSpPr>
          <p:spPr bwMode="auto">
            <a:xfrm>
              <a:off x="0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首次渲染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9" name="菱形 55"/>
            <p:cNvSpPr>
              <a:spLocks noChangeArrowheads="1"/>
            </p:cNvSpPr>
            <p:nvPr/>
          </p:nvSpPr>
          <p:spPr bwMode="auto">
            <a:xfrm>
              <a:off x="11788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0" name="文本框 50"/>
            <p:cNvSpPr txBox="1">
              <a:spLocks noChangeArrowheads="1"/>
            </p:cNvSpPr>
            <p:nvPr/>
          </p:nvSpPr>
          <p:spPr bwMode="auto">
            <a:xfrm>
              <a:off x="301677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1" name="文本框 51"/>
            <p:cNvSpPr txBox="1">
              <a:spLocks noChangeArrowheads="1"/>
            </p:cNvSpPr>
            <p:nvPr/>
          </p:nvSpPr>
          <p:spPr bwMode="auto">
            <a:xfrm>
              <a:off x="2472414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2" name="菱形 52"/>
            <p:cNvSpPr>
              <a:spLocks noChangeArrowheads="1"/>
            </p:cNvSpPr>
            <p:nvPr/>
          </p:nvSpPr>
          <p:spPr bwMode="auto">
            <a:xfrm>
              <a:off x="248420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3" name="文本框 62"/>
            <p:cNvSpPr txBox="1">
              <a:spLocks noChangeArrowheads="1"/>
            </p:cNvSpPr>
            <p:nvPr/>
          </p:nvSpPr>
          <p:spPr bwMode="auto">
            <a:xfrm>
              <a:off x="5475557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4" name="文本框 65"/>
            <p:cNvSpPr txBox="1">
              <a:spLocks noChangeArrowheads="1"/>
            </p:cNvSpPr>
            <p:nvPr/>
          </p:nvSpPr>
          <p:spPr bwMode="auto">
            <a:xfrm>
              <a:off x="4931197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类组件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5" name="菱形 66"/>
            <p:cNvSpPr>
              <a:spLocks noChangeArrowheads="1"/>
            </p:cNvSpPr>
            <p:nvPr/>
          </p:nvSpPr>
          <p:spPr bwMode="auto">
            <a:xfrm>
              <a:off x="4942985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96" name="文本框 75"/>
            <p:cNvSpPr txBox="1">
              <a:spLocks noChangeArrowheads="1"/>
            </p:cNvSpPr>
            <p:nvPr/>
          </p:nvSpPr>
          <p:spPr bwMode="auto">
            <a:xfrm>
              <a:off x="7927384" y="477993"/>
              <a:ext cx="1395482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7" name="文本框 76"/>
            <p:cNvSpPr txBox="1">
              <a:spLocks noChangeArrowheads="1"/>
            </p:cNvSpPr>
            <p:nvPr/>
          </p:nvSpPr>
          <p:spPr bwMode="auto">
            <a:xfrm>
              <a:off x="7383024" y="1347207"/>
              <a:ext cx="2493001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函数组件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8" name="菱形 79"/>
            <p:cNvSpPr>
              <a:spLocks noChangeArrowheads="1"/>
            </p:cNvSpPr>
            <p:nvPr/>
          </p:nvSpPr>
          <p:spPr bwMode="auto">
            <a:xfrm>
              <a:off x="7394812" y="0"/>
              <a:ext cx="2460626" cy="2460626"/>
            </a:xfrm>
            <a:prstGeom prst="diamond">
              <a:avLst/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 sz="28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099" name="组合 6"/>
            <p:cNvGrpSpPr/>
            <p:nvPr/>
          </p:nvGrpSpPr>
          <p:grpSpPr bwMode="auto">
            <a:xfrm>
              <a:off x="510728" y="1190205"/>
              <a:ext cx="1450046" cy="80216"/>
              <a:chOff x="0" y="0"/>
              <a:chExt cx="1450046" cy="80216"/>
            </a:xfrm>
          </p:grpSpPr>
          <p:sp>
            <p:nvSpPr>
              <p:cNvPr id="3115" name="椭圆 38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6" name="组合 5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7" name="直接连接符 36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8" name="直接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0" name="组合 45"/>
            <p:cNvGrpSpPr/>
            <p:nvPr/>
          </p:nvGrpSpPr>
          <p:grpSpPr bwMode="auto">
            <a:xfrm>
              <a:off x="2975319" y="1190205"/>
              <a:ext cx="1450046" cy="80216"/>
              <a:chOff x="0" y="0"/>
              <a:chExt cx="1450046" cy="80216"/>
            </a:xfrm>
          </p:grpSpPr>
          <p:sp>
            <p:nvSpPr>
              <p:cNvPr id="3111" name="椭圆 4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12" name="组合 4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13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4" name="直接连接符 63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1" name="组合 64"/>
            <p:cNvGrpSpPr/>
            <p:nvPr/>
          </p:nvGrpSpPr>
          <p:grpSpPr bwMode="auto">
            <a:xfrm>
              <a:off x="5439910" y="1190205"/>
              <a:ext cx="1450046" cy="80216"/>
              <a:chOff x="0" y="0"/>
              <a:chExt cx="1450046" cy="80216"/>
            </a:xfrm>
          </p:grpSpPr>
          <p:sp>
            <p:nvSpPr>
              <p:cNvPr id="3107" name="椭圆 70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8" name="组合 71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9" name="直接连接符 77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10" name="直接连接符 78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  <p:grpSp>
          <p:nvGrpSpPr>
            <p:cNvPr id="3102" name="组合 85"/>
            <p:cNvGrpSpPr/>
            <p:nvPr/>
          </p:nvGrpSpPr>
          <p:grpSpPr bwMode="auto">
            <a:xfrm>
              <a:off x="7904501" y="1190205"/>
              <a:ext cx="1450046" cy="80216"/>
              <a:chOff x="0" y="0"/>
              <a:chExt cx="1450046" cy="80216"/>
            </a:xfrm>
          </p:grpSpPr>
          <p:sp>
            <p:nvSpPr>
              <p:cNvPr id="3103" name="椭圆 86"/>
              <p:cNvSpPr>
                <a:spLocks noChangeArrowheads="1"/>
              </p:cNvSpPr>
              <p:nvPr/>
            </p:nvSpPr>
            <p:spPr bwMode="auto">
              <a:xfrm flipV="1">
                <a:off x="691265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04" name="组合 87"/>
              <p:cNvGrpSpPr/>
              <p:nvPr/>
            </p:nvGrpSpPr>
            <p:grpSpPr bwMode="auto">
              <a:xfrm>
                <a:off x="0" y="43553"/>
                <a:ext cx="1450046" cy="0"/>
                <a:chOff x="0" y="0"/>
                <a:chExt cx="1450046" cy="0"/>
              </a:xfrm>
            </p:grpSpPr>
            <p:cxnSp>
              <p:nvCxnSpPr>
                <p:cNvPr id="3105" name="直接连接符 88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3106" name="直接连接符 89"/>
                <p:cNvCxnSpPr>
                  <a:cxnSpLocks noChangeShapeType="1"/>
                </p:cNvCxnSpPr>
                <p:nvPr/>
              </p:nvCxnSpPr>
              <p:spPr bwMode="auto">
                <a:xfrm>
                  <a:off x="901700" y="0"/>
                  <a:ext cx="5483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  <p:grpSp>
        <p:nvGrpSpPr>
          <p:cNvPr id="11" name="组合 2"/>
          <p:cNvGrpSpPr/>
          <p:nvPr/>
        </p:nvGrpSpPr>
        <p:grpSpPr bwMode="auto">
          <a:xfrm>
            <a:off x="822325" y="1379538"/>
            <a:ext cx="10242550" cy="3925887"/>
            <a:chOff x="0" y="0"/>
            <a:chExt cx="10241333" cy="3927266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8" name="组合 106"/>
            <p:cNvGrpSpPr/>
            <p:nvPr/>
          </p:nvGrpSpPr>
          <p:grpSpPr bwMode="auto">
            <a:xfrm>
              <a:off x="0" y="3851066"/>
              <a:ext cx="10241331" cy="76200"/>
              <a:chOff x="0" y="0"/>
              <a:chExt cx="4645994" cy="76200"/>
            </a:xfrm>
          </p:grpSpPr>
          <p:cxnSp>
            <p:nvCxnSpPr>
              <p:cNvPr id="3085" name="直接连接符 107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6" name="直接连接符 108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79" name="组合 74"/>
            <p:cNvGrpSpPr/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3080" name="组合 82"/>
            <p:cNvGrpSpPr/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PureComponent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889635"/>
            <a:ext cx="8011160" cy="5768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095" y="2345055"/>
            <a:ext cx="2844165" cy="1082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847090"/>
            <a:ext cx="8176895" cy="581406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PureComponent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5" y="2367915"/>
            <a:ext cx="2352040" cy="1055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19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3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函数组件中的体现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1058545"/>
            <a:ext cx="6085205" cy="431038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502015" y="2724150"/>
          <a:ext cx="1932940" cy="9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70"/>
                <a:gridCol w="966470"/>
              </a:tblGrid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137160" y="5880735"/>
            <a:ext cx="12174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为什么不能在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中使用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？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" y="851535"/>
            <a:ext cx="5682615" cy="588264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0" y="161559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useState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7246620" y="2474595"/>
          <a:ext cx="328803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15"/>
                <a:gridCol w="1644015"/>
              </a:tblGrid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1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7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35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组合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00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1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2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3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4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5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6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7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8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09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0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1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2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3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4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5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6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7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18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19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0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1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2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3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4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5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6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7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28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29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0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1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2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3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4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35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6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7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8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39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0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1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2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3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4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45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6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7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8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49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cxnSp>
        <p:nvCxnSpPr>
          <p:cNvPr id="29750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tailEnd type="oval" w="med" len="med"/>
          </a:ln>
        </p:spPr>
      </p:cxnSp>
      <p:cxnSp>
        <p:nvCxnSpPr>
          <p:cNvPr id="29751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2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3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4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5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6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7" name="直接连接符 73"/>
          <p:cNvCxnSpPr>
            <a:cxnSpLocks noChangeShapeType="1"/>
            <a:endCxn id="29763" idx="3"/>
          </p:cNvCxnSpPr>
          <p:nvPr/>
        </p:nvCxnSpPr>
        <p:spPr bwMode="auto">
          <a:xfrm>
            <a:off x="4168775" y="3800475"/>
            <a:ext cx="25939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29758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grpSp>
        <p:nvGrpSpPr>
          <p:cNvPr id="29759" name="组合 78"/>
          <p:cNvGrpSpPr/>
          <p:nvPr/>
        </p:nvGrpSpPr>
        <p:grpSpPr bwMode="auto">
          <a:xfrm>
            <a:off x="3359150" y="2713038"/>
            <a:ext cx="5448300" cy="1240536"/>
            <a:chOff x="0" y="0"/>
            <a:chExt cx="5448300" cy="1241272"/>
          </a:xfrm>
        </p:grpSpPr>
        <p:sp>
          <p:nvSpPr>
            <p:cNvPr id="2976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5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6000" dirty="0">
                  <a:solidFill>
                    <a:schemeClr val="bg1"/>
                  </a:solidFill>
                  <a:latin typeface="Billboard"/>
                  <a:ea typeface="张海山锐谐体" pitchFamily="2" charset="-122"/>
                </a:rPr>
                <a:t>thanks</a:t>
              </a:r>
              <a:endParaRPr lang="en-US" sz="6000" dirty="0">
                <a:solidFill>
                  <a:schemeClr val="bg1"/>
                </a:solidFill>
                <a:latin typeface="Billboard"/>
                <a:ea typeface="张海山锐谐体" pitchFamily="2" charset="-122"/>
              </a:endParaRPr>
            </a:p>
          </p:txBody>
        </p:sp>
        <p:sp>
          <p:nvSpPr>
            <p:cNvPr id="2976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6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endParaRPr lang="zh-CN" altLang="en-US" sz="1400">
                <a:solidFill>
                  <a:schemeClr val="bg1"/>
                </a:solidFill>
                <a:latin typeface="张海山锐谐体" pitchFamily="2" charset="-122"/>
                <a:ea typeface="张海山锐谐体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首次渲染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文本框 8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元素？</a:t>
            </a: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节点？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80388" y="2450969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元素</a:t>
            </a:r>
            <a:endParaRPr lang="en-US" altLang="zh-CN" dirty="0"/>
          </a:p>
          <a:p>
            <a:pPr algn="ctr"/>
            <a:r>
              <a:rPr lang="en-US" altLang="zh-CN" dirty="0" err="1"/>
              <a:t>React.createElement</a:t>
            </a:r>
            <a:endParaRPr lang="zh-CN" altLang="en-US" dirty="0"/>
          </a:p>
        </p:txBody>
      </p:sp>
      <p:sp>
        <p:nvSpPr>
          <p:cNvPr id="91" name="箭头: 右 90"/>
          <p:cNvSpPr/>
          <p:nvPr/>
        </p:nvSpPr>
        <p:spPr>
          <a:xfrm>
            <a:off x="3619893" y="2909347"/>
            <a:ext cx="1121789" cy="34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右 91"/>
          <p:cNvSpPr/>
          <p:nvPr/>
        </p:nvSpPr>
        <p:spPr>
          <a:xfrm>
            <a:off x="7501379" y="2918774"/>
            <a:ext cx="1121789" cy="34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912936" y="2460396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节点</a:t>
            </a:r>
            <a:endParaRPr lang="en-US" altLang="zh-CN" dirty="0"/>
          </a:p>
        </p:txBody>
      </p:sp>
      <p:sp>
        <p:nvSpPr>
          <p:cNvPr id="94" name="矩形 93"/>
          <p:cNvSpPr/>
          <p:nvPr/>
        </p:nvSpPr>
        <p:spPr>
          <a:xfrm>
            <a:off x="8845485" y="2460396"/>
            <a:ext cx="2366127" cy="12631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0" y="487365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正是这些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节点构成了所谓的虚拟</a:t>
            </a:r>
            <a:r>
              <a:rPr lang="en-US" altLang="zh-CN" sz="32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树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1" grpId="0" animBg="1"/>
      <p:bldP spid="91" grpId="1" animBg="1"/>
      <p:bldP spid="93" grpId="0" animBg="1"/>
      <p:bldP spid="93" grpId="1" animBg="1"/>
      <p:bldP spid="92" grpId="0" animBg="1"/>
      <p:bldP spid="92" grpId="1" animBg="1"/>
      <p:bldP spid="94" grpId="0" animBg="1"/>
      <p:bldP spid="94" grpId="1" animBg="1"/>
      <p:bldP spid="95" grpId="0"/>
      <p:bldP spid="9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14577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1.ReactDom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9695" y="484922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5.React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数组节点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695" y="399069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4.React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文本节点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695" y="313643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3.React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空节点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695" y="22764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2.React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组件节点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4" grpId="0"/>
      <p:bldP spid="34" grpId="1"/>
      <p:bldP spid="33" grpId="0"/>
      <p:bldP spid="33" grpId="1"/>
      <p:bldP spid="32" grpId="0"/>
      <p:bldP spid="32" grpId="1"/>
      <p:bldP spid="31" grpId="0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文本框 34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16415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通过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React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元素类型创建节点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0" y="231624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根据不同的节点做不同的判断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0" y="299091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2. 1.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文本节点：调用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document.createTextNode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36641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2. 2.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空节点：跳过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0" y="433886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数组节点：遍历数组，递归创建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829" y="501353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4.DOM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节点，通过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document.createElement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创建真实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文本框 30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13212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 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组件节点：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" y="19959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2.5.1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函数组件：调用函数，并且将函数的结果递归生成节点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91054" y="2670584"/>
            <a:ext cx="94261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2. 5.2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类组件：   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创建类的实例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立即调用生命周期函数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getDerivedStateFromProps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运行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render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，拿到节点对象，并且进行递归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将该组件的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componentDidMount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加入执行队列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2946" y="51216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将虚拟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树保存，以便以后使用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746" y="58492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 之前生成的真实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对象加入到容器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文本框 43"/>
          <p:cNvSpPr txBox="1"/>
          <p:nvPr/>
        </p:nvSpPr>
        <p:spPr>
          <a:xfrm>
            <a:off x="0" y="4619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</a:rPr>
              <a:t>首次渲染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609468" y="820131"/>
            <a:ext cx="1824244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div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234725" y="1850926"/>
            <a:ext cx="1743921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336929" y="1850926"/>
            <a:ext cx="1743921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860477" y="3365826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9853357" y="3384555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数组节点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81946" y="4819669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8631693" y="4782423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空节点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0487786" y="4782424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0487786" y="6087981"/>
            <a:ext cx="165911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文本节点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7411505" y="1376312"/>
            <a:ext cx="763572" cy="474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8882087" y="1376312"/>
            <a:ext cx="961534" cy="4746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10682575" y="2451335"/>
            <a:ext cx="0" cy="933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 bwMode="auto">
          <a:xfrm flipH="1">
            <a:off x="9461253" y="3985590"/>
            <a:ext cx="1088328" cy="8340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10929712" y="4005629"/>
            <a:ext cx="151138" cy="7396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 bwMode="auto">
          <a:xfrm>
            <a:off x="11353014" y="5382562"/>
            <a:ext cx="0" cy="7626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 bwMode="auto">
          <a:xfrm flipH="1">
            <a:off x="8792045" y="2451961"/>
            <a:ext cx="857292" cy="946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 bwMode="auto">
          <a:xfrm flipH="1">
            <a:off x="7978646" y="3995367"/>
            <a:ext cx="2019990" cy="7772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 bwMode="auto">
          <a:xfrm flipH="1">
            <a:off x="5475377" y="2407107"/>
            <a:ext cx="857292" cy="9468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 bwMode="auto">
          <a:xfrm>
            <a:off x="4556739" y="3365825"/>
            <a:ext cx="202520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组件节点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Cmp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>
            <a:off x="5348575" y="3922006"/>
            <a:ext cx="0" cy="16492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 bwMode="auto">
          <a:xfrm>
            <a:off x="4335971" y="5588993"/>
            <a:ext cx="2025207" cy="556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Dom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div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331" name="图片 12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4" y="1155186"/>
            <a:ext cx="3938218" cy="37938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47" grpId="1" animBg="1"/>
      <p:bldP spid="48" grpId="0" animBg="1"/>
      <p:bldP spid="48" grpId="1" animBg="1"/>
      <p:bldP spid="95" grpId="0" animBg="1"/>
      <p:bldP spid="95" grpId="1" animBg="1"/>
      <p:bldP spid="98" grpId="0" animBg="1"/>
      <p:bldP spid="98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 bwMode="auto">
          <a:xfrm>
            <a:off x="3736975" y="968375"/>
            <a:ext cx="4652963" cy="4795838"/>
            <a:chOff x="0" y="0"/>
            <a:chExt cx="4653650" cy="4795419"/>
          </a:xfrm>
        </p:grpSpPr>
        <p:sp>
          <p:nvSpPr>
            <p:cNvPr id="4100" name="文本框 70"/>
            <p:cNvSpPr txBox="1">
              <a:spLocks noChangeArrowheads="1"/>
            </p:cNvSpPr>
            <p:nvPr/>
          </p:nvSpPr>
          <p:spPr bwMode="auto">
            <a:xfrm>
              <a:off x="1120187" y="1058302"/>
              <a:ext cx="2371276" cy="1323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8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71"/>
            <p:cNvSpPr txBox="1">
              <a:spLocks noChangeArrowheads="1"/>
            </p:cNvSpPr>
            <p:nvPr/>
          </p:nvSpPr>
          <p:spPr bwMode="auto">
            <a:xfrm>
              <a:off x="0" y="2881003"/>
              <a:ext cx="4653650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02" name="组合 88"/>
            <p:cNvGrpSpPr/>
            <p:nvPr/>
          </p:nvGrpSpPr>
          <p:grpSpPr bwMode="auto">
            <a:xfrm>
              <a:off x="47547" y="2461759"/>
              <a:ext cx="4597803" cy="80216"/>
              <a:chOff x="0" y="0"/>
              <a:chExt cx="4597803" cy="80216"/>
            </a:xfrm>
          </p:grpSpPr>
          <p:sp>
            <p:nvSpPr>
              <p:cNvPr id="4132" name="椭圆 68"/>
              <p:cNvSpPr>
                <a:spLocks noChangeArrowheads="1"/>
              </p:cNvSpPr>
              <p:nvPr/>
            </p:nvSpPr>
            <p:spPr bwMode="auto">
              <a:xfrm flipV="1">
                <a:off x="2239170" y="0"/>
                <a:ext cx="80216" cy="8021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4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33" name="直接连接符 72"/>
              <p:cNvCxnSpPr>
                <a:cxnSpLocks noChangeShapeType="1"/>
              </p:cNvCxnSpPr>
              <p:nvPr/>
            </p:nvCxnSpPr>
            <p:spPr bwMode="auto">
              <a:xfrm>
                <a:off x="0" y="27829"/>
                <a:ext cx="2077186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  <p:cxnSp>
            <p:nvCxnSpPr>
              <p:cNvPr id="4134" name="直接连接符 87"/>
              <p:cNvCxnSpPr>
                <a:cxnSpLocks noChangeShapeType="1"/>
              </p:cNvCxnSpPr>
              <p:nvPr/>
            </p:nvCxnSpPr>
            <p:spPr bwMode="auto">
              <a:xfrm>
                <a:off x="2488215" y="27829"/>
                <a:ext cx="2109588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</a:ln>
            </p:spPr>
          </p:cxnSp>
        </p:grpSp>
        <p:grpSp>
          <p:nvGrpSpPr>
            <p:cNvPr id="4103" name="组合 28"/>
            <p:cNvGrpSpPr/>
            <p:nvPr/>
          </p:nvGrpSpPr>
          <p:grpSpPr bwMode="auto">
            <a:xfrm>
              <a:off x="15053" y="0"/>
              <a:ext cx="4572001" cy="4795419"/>
              <a:chOff x="0" y="0"/>
              <a:chExt cx="4572001" cy="4795419"/>
            </a:xfrm>
          </p:grpSpPr>
          <p:grpSp>
            <p:nvGrpSpPr>
              <p:cNvPr id="4104" name="组合 6"/>
              <p:cNvGrpSpPr/>
              <p:nvPr/>
            </p:nvGrpSpPr>
            <p:grpSpPr bwMode="auto">
              <a:xfrm>
                <a:off x="0" y="0"/>
                <a:ext cx="4572001" cy="852010"/>
                <a:chOff x="0" y="0"/>
                <a:chExt cx="4572001" cy="852010"/>
              </a:xfrm>
            </p:grpSpPr>
            <p:grpSp>
              <p:nvGrpSpPr>
                <p:cNvPr id="4119" name="组合 1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22" name="菱形 2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23" name="组合 8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30" name="直接连接符 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31" name="直接连接符 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4" name="组合 9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8" name="直接连接符 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9" name="直接连接符 11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25" name="组合 12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26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27" name="直接连接符 14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20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21" name="直接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  <p:grpSp>
            <p:nvGrpSpPr>
              <p:cNvPr id="4105" name="组合 54"/>
              <p:cNvGrpSpPr/>
              <p:nvPr/>
            </p:nvGrpSpPr>
            <p:grpSpPr bwMode="auto">
              <a:xfrm flipV="1">
                <a:off x="0" y="3943409"/>
                <a:ext cx="4572001" cy="852010"/>
                <a:chOff x="0" y="0"/>
                <a:chExt cx="4572001" cy="852010"/>
              </a:xfrm>
            </p:grpSpPr>
            <p:grpSp>
              <p:nvGrpSpPr>
                <p:cNvPr id="4106" name="组合 55"/>
                <p:cNvGrpSpPr/>
                <p:nvPr/>
              </p:nvGrpSpPr>
              <p:grpSpPr bwMode="auto">
                <a:xfrm>
                  <a:off x="1421435" y="0"/>
                  <a:ext cx="1693320" cy="852010"/>
                  <a:chOff x="0" y="0"/>
                  <a:chExt cx="3698748" cy="1861058"/>
                </a:xfrm>
              </p:grpSpPr>
              <p:sp>
                <p:nvSpPr>
                  <p:cNvPr id="4109" name="菱形 58"/>
                  <p:cNvSpPr>
                    <a:spLocks noChangeArrowheads="1"/>
                  </p:cNvSpPr>
                  <p:nvPr/>
                </p:nvSpPr>
                <p:spPr bwMode="auto">
                  <a:xfrm>
                    <a:off x="1232916" y="0"/>
                    <a:ext cx="1244600" cy="1244600"/>
                  </a:xfrm>
                  <a:prstGeom prst="diamond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dirty="0">
                      <a:solidFill>
                        <a:srgbClr val="FFFFFF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110" name="组合 59"/>
                  <p:cNvGrpSpPr/>
                  <p:nvPr/>
                </p:nvGrpSpPr>
                <p:grpSpPr bwMode="auto">
                  <a:xfrm>
                    <a:off x="0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7" name="直接连接符 6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8" name="直接连接符 6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1" name="组合 60"/>
                  <p:cNvGrpSpPr/>
                  <p:nvPr/>
                </p:nvGrpSpPr>
                <p:grpSpPr bwMode="auto">
                  <a:xfrm>
                    <a:off x="1232916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5" name="直接连接符 6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6" name="直接连接符 65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  <p:grpSp>
                <p:nvGrpSpPr>
                  <p:cNvPr id="4112" name="组合 61"/>
                  <p:cNvGrpSpPr/>
                  <p:nvPr/>
                </p:nvGrpSpPr>
                <p:grpSpPr bwMode="auto">
                  <a:xfrm>
                    <a:off x="2465832" y="1244600"/>
                    <a:ext cx="1232916" cy="616458"/>
                    <a:chOff x="0" y="0"/>
                    <a:chExt cx="1232916" cy="616458"/>
                  </a:xfrm>
                </p:grpSpPr>
                <p:cxnSp>
                  <p:nvCxnSpPr>
                    <p:cNvPr id="4113" name="直接连接符 6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0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  <p:cxnSp>
                  <p:nvCxnSpPr>
                    <p:cNvPr id="4114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616458" y="0"/>
                      <a:ext cx="616458" cy="616458"/>
                    </a:xfrm>
                    <a:prstGeom prst="line">
                      <a:avLst/>
                    </a:prstGeom>
                    <a:noFill/>
                    <a:ln w="12700" cap="rnd">
                      <a:solidFill>
                        <a:schemeClr val="bg1"/>
                      </a:solidFill>
                      <a:round/>
                    </a:ln>
                  </p:spPr>
                </p:cxnSp>
              </p:grpSp>
            </p:grpSp>
            <p:cxnSp>
              <p:nvCxnSpPr>
                <p:cNvPr id="4107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114755" y="852010"/>
                  <a:ext cx="1457246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  <p:cxnSp>
              <p:nvCxnSpPr>
                <p:cNvPr id="4108" name="直接连接符 57"/>
                <p:cNvCxnSpPr>
                  <a:cxnSpLocks noChangeShapeType="1"/>
                </p:cNvCxnSpPr>
                <p:nvPr/>
              </p:nvCxnSpPr>
              <p:spPr bwMode="auto">
                <a:xfrm>
                  <a:off x="0" y="852010"/>
                  <a:ext cx="1421435" cy="0"/>
                </a:xfrm>
                <a:prstGeom prst="line">
                  <a:avLst/>
                </a:prstGeom>
                <a:noFill/>
                <a:ln w="6350" cap="rnd">
                  <a:solidFill>
                    <a:schemeClr val="bg1"/>
                  </a:solidFill>
                  <a:round/>
                </a:ln>
              </p:spPr>
            </p:cxn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2.xml><?xml version="1.0" encoding="utf-8"?>
<p:tagLst xmlns:p="http://schemas.openxmlformats.org/presentationml/2006/main">
  <p:tag name="KSO_WM_UNIT_TABLE_BEAUTIFY" val="smartTable{3fca41e9-a917-4303-94f2-7ef4eea16fe2}"/>
</p:tagLst>
</file>

<file path=ppt/tags/tag3.xml><?xml version="1.0" encoding="utf-8"?>
<p:tagLst xmlns:p="http://schemas.openxmlformats.org/presentationml/2006/main">
  <p:tag name="KSO_WM_UNIT_TABLE_BEAUTIFY" val="smartTable{d6f82c1a-1b57-414f-93b7-2ba4232d06c8}"/>
</p:tagLst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WPS 演示</Application>
  <PresentationFormat>宽屏</PresentationFormat>
  <Paragraphs>256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Calibri Light</vt:lpstr>
      <vt:lpstr>Calibri</vt:lpstr>
      <vt:lpstr>Billboard</vt:lpstr>
      <vt:lpstr>Segoe Print</vt:lpstr>
      <vt:lpstr>张海山锐谐体</vt:lpstr>
      <vt:lpstr>Arial Unicode MS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</dc:creator>
  <cp:keywords>www.1ppt.com</cp:keywords>
  <cp:lastModifiedBy>1</cp:lastModifiedBy>
  <cp:revision>134</cp:revision>
  <dcterms:created xsi:type="dcterms:W3CDTF">2019-11-19T03:13:00Z</dcterms:created>
  <dcterms:modified xsi:type="dcterms:W3CDTF">2019-11-19T08:36:51Z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