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7025" autoAdjust="0"/>
  </p:normalViewPr>
  <p:slideViewPr>
    <p:cSldViewPr snapToGrid="0">
      <p:cViewPr>
        <p:scale>
          <a:sx n="73" d="100"/>
          <a:sy n="73" d="100"/>
        </p:scale>
        <p:origin x="-600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Kipgen/AICTE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460" y="1528549"/>
            <a:ext cx="9144000" cy="13936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sz="3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65218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0215" y="395499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smtClean="0">
                <a:latin typeface="Arial"/>
                <a:cs typeface="Arial"/>
              </a:rPr>
              <a:t>LHUNKHOLAM KIPGEN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latin typeface="Arial"/>
                <a:cs typeface="Arial"/>
              </a:rPr>
              <a:t>BSC (COMPUTER SCIENCE)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 smtClean="0">
                <a:latin typeface="Arial"/>
                <a:cs typeface="Arial"/>
              </a:rPr>
              <a:t>MARY MATHA ARTS AND SCIENCE COLLEGE, MANANTHAVADY, KERALA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Cybersecurity</a:t>
            </a:r>
            <a:r>
              <a:rPr lang="en-US" dirty="0" smtClean="0"/>
              <a:t> and Data Protection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Defense, Intelligence, and Cyber Warfare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Cryptography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Digital Watermarking and Copyright Protection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Cloud and </a:t>
            </a:r>
            <a:r>
              <a:rPr lang="en-US" dirty="0" err="1" smtClean="0"/>
              <a:t>IoT</a:t>
            </a:r>
            <a:r>
              <a:rPr lang="en-US" dirty="0" smtClean="0"/>
              <a:t>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AI and Machine Learning Applications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Anti-Censorship and Free Speech Protection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9551"/>
            <a:ext cx="10515600" cy="91504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Traditional encryption secures data but makes it detectable, attracting potential attackers. There is a growing need for a method that ensures both </a:t>
            </a:r>
            <a:r>
              <a:rPr lang="en-US" sz="2000" b="1" dirty="0" smtClean="0"/>
              <a:t>security and invisibility</a:t>
            </a:r>
            <a:r>
              <a:rPr lang="en-US" sz="2000" dirty="0" smtClean="0"/>
              <a:t> in communication. This project uses </a:t>
            </a:r>
            <a:r>
              <a:rPr lang="en-US" sz="2000" b="1" dirty="0" err="1" smtClean="0"/>
              <a:t>steganography</a:t>
            </a:r>
            <a:r>
              <a:rPr lang="en-US" sz="2000" dirty="0" smtClean="0"/>
              <a:t> to hide sensitive information within images, making it undetectable. By integrating encryption, it strengthens protection against interception and unauthorized </a:t>
            </a:r>
            <a:r>
              <a:rPr lang="en-US" sz="2000" dirty="0" smtClean="0"/>
              <a:t>access.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000" b="1" u="sng" dirty="0" smtClean="0"/>
              <a:t>TECHNOLOGY USED ARE :</a:t>
            </a:r>
          </a:p>
          <a:p>
            <a:pPr marL="0" indent="0">
              <a:buNone/>
            </a:pPr>
            <a:endParaRPr lang="en-IN" sz="2000" b="1" u="sng" dirty="0" smtClean="0"/>
          </a:p>
          <a:p>
            <a:pPr marL="0" indent="0">
              <a:buFont typeface="Wingdings" pitchFamily="2" charset="2"/>
              <a:buChar char="Ø"/>
            </a:pPr>
            <a:r>
              <a:rPr lang="en-IN" sz="2000" b="1" dirty="0" smtClean="0"/>
              <a:t>Programming</a:t>
            </a:r>
            <a:r>
              <a:rPr lang="en-IN" sz="2000" dirty="0" smtClean="0"/>
              <a:t> </a:t>
            </a:r>
            <a:r>
              <a:rPr lang="en-IN" sz="2000" b="1" dirty="0" smtClean="0"/>
              <a:t>language  </a:t>
            </a:r>
            <a:r>
              <a:rPr lang="en-IN" sz="2000" dirty="0" smtClean="0"/>
              <a:t>: Python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sz="2000" b="1" dirty="0" smtClean="0"/>
              <a:t>Library</a:t>
            </a:r>
            <a:r>
              <a:rPr lang="en-IN" sz="2000" dirty="0" smtClean="0"/>
              <a:t> 	:	 OpenCv2 (Used for image processing, reading (cv2.imread), modifying pixels, and saving the encrypted image(cv2.imwrite).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sz="2000" b="1" dirty="0" smtClean="0"/>
              <a:t>Operating System 	</a:t>
            </a:r>
            <a:r>
              <a:rPr lang="en-IN" sz="2000" dirty="0" smtClean="0"/>
              <a:t>: Windows Operating System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5032"/>
            <a:ext cx="11029615" cy="482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>
                <a:solidFill>
                  <a:srgbClr val="0F0F0F"/>
                </a:solidFill>
              </a:rPr>
              <a:t>This project is not just about encryption technique, it’s an invisible way to hide data inside images, making it nearly undetectable while ensuring security.</a:t>
            </a:r>
          </a:p>
          <a:p>
            <a:pPr marL="0" indent="0">
              <a:buNone/>
            </a:pPr>
            <a:r>
              <a:rPr lang="en-IN" sz="2000" dirty="0" smtClean="0">
                <a:solidFill>
                  <a:srgbClr val="0F0F0F"/>
                </a:solidFill>
              </a:rPr>
              <a:t>Some Points that makes this project standout than others 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F0F0F"/>
                </a:solidFill>
              </a:rPr>
              <a:t>Stealth Mode Activated – hides data inside the images making it seems like a normal picture. Can be used for intelligence operation and anti-censorship techniques.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F0F0F"/>
                </a:solidFill>
              </a:rPr>
              <a:t>Double Layer Security – Combines </a:t>
            </a:r>
            <a:r>
              <a:rPr lang="en-IN" sz="2000" dirty="0" err="1" smtClean="0">
                <a:solidFill>
                  <a:srgbClr val="0F0F0F"/>
                </a:solidFill>
              </a:rPr>
              <a:t>Steganography</a:t>
            </a:r>
            <a:r>
              <a:rPr lang="en-IN" sz="2000" dirty="0" smtClean="0">
                <a:solidFill>
                  <a:srgbClr val="0F0F0F"/>
                </a:solidFill>
              </a:rPr>
              <a:t> + Encryption and Decryption, ensure safety, cannot Decrypt without the key.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F0F0F"/>
                </a:solidFill>
              </a:rPr>
              <a:t>Invisible Yet Powerful – Used Least significant Bit(LSB), DCT, or  DWT algorithm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0F0F0F"/>
                </a:solidFill>
              </a:rPr>
              <a:t>Beyond Text – Store Anything – Can hide </a:t>
            </a:r>
            <a:r>
              <a:rPr lang="en-IN" sz="2000" dirty="0" err="1" smtClean="0">
                <a:solidFill>
                  <a:srgbClr val="0F0F0F"/>
                </a:solidFill>
              </a:rPr>
              <a:t>enitre</a:t>
            </a:r>
            <a:r>
              <a:rPr lang="en-IN" sz="2000" dirty="0" smtClean="0">
                <a:solidFill>
                  <a:srgbClr val="0F0F0F"/>
                </a:solidFill>
              </a:rPr>
              <a:t> files (PDFs, images, audio, video) within an image.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Some of the END USERS can be :</a:t>
            </a:r>
          </a:p>
          <a:p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err="1" smtClean="0"/>
              <a:t>Cybersecurity</a:t>
            </a:r>
            <a:r>
              <a:rPr lang="en-IN" sz="2000" dirty="0" smtClean="0"/>
              <a:t> Professional &amp; Ethical Hackers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Intelligence &amp; Defence </a:t>
            </a:r>
            <a:r>
              <a:rPr lang="en-IN" sz="2000" dirty="0" err="1" smtClean="0"/>
              <a:t>Angecies</a:t>
            </a:r>
            <a:endParaRPr lang="en-IN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Journalist &amp; Whistleblowers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Digital Forensics &amp; Law Enforcement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Corporate &amp; Financial Sector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Content Creators &amp; Copyright Protection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24" y="558463"/>
            <a:ext cx="11029616" cy="530296"/>
          </a:xfrm>
        </p:spPr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Results : </a:t>
            </a:r>
            <a:r>
              <a:rPr lang="en-IN" dirty="0" smtClean="0">
                <a:solidFill>
                  <a:schemeClr val="tx1"/>
                </a:solidFill>
              </a:rPr>
              <a:t>Screenshot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221675" y="1495714"/>
          <a:ext cx="11748653" cy="507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0"/>
                <a:gridCol w="3588327"/>
                <a:gridCol w="4558146"/>
              </a:tblGrid>
              <a:tr h="50713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" name="Picture 9" descr="project_encrypted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3" y="1537857"/>
            <a:ext cx="3546763" cy="4987636"/>
          </a:xfrm>
          <a:prstGeom prst="rect">
            <a:avLst/>
          </a:prstGeom>
        </p:spPr>
      </p:pic>
      <p:pic>
        <p:nvPicPr>
          <p:cNvPr id="11" name="Picture 10" descr="project_decrypted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45" y="1555577"/>
            <a:ext cx="3526068" cy="4983769"/>
          </a:xfrm>
          <a:prstGeom prst="rect">
            <a:avLst/>
          </a:prstGeom>
        </p:spPr>
      </p:pic>
      <p:pic>
        <p:nvPicPr>
          <p:cNvPr id="12" name="Picture 11" descr="project_output_screensh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746" y="1607128"/>
            <a:ext cx="4350328" cy="4918364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21672" y="1094504"/>
          <a:ext cx="11734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183"/>
                <a:gridCol w="3588327"/>
                <a:gridCol w="4544290"/>
              </a:tblGrid>
              <a:tr h="28694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ENCRYPTED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DECRYPTED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 (Encrypted &amp;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Decrypted)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01783"/>
            <a:ext cx="11029615" cy="515982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Objective Achieved</a:t>
            </a:r>
            <a:r>
              <a:rPr lang="en-US" dirty="0" smtClean="0"/>
              <a:t>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/>
              <a:t>Successfully implemented a basic image </a:t>
            </a:r>
            <a:r>
              <a:rPr lang="en-US" dirty="0" err="1" smtClean="0"/>
              <a:t>steganography</a:t>
            </a:r>
            <a:r>
              <a:rPr lang="en-US" dirty="0" smtClean="0"/>
              <a:t> system to encrypt and decrypt secret messages within PNG images using a password.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Encryption Process</a:t>
            </a:r>
            <a:r>
              <a:rPr lang="en-US" dirty="0" smtClean="0"/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Secret messages are embedded into image pixels by modifying RGB values, with a special character (\0) marking the end of the message.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Decryption Process</a:t>
            </a:r>
            <a:r>
              <a:rPr lang="en-US" dirty="0" smtClean="0"/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The message is retrieved by reading pixel values and converting them back to characters, stopping at the special character (\0). Password verification ensures authorized access.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Key Features</a:t>
            </a:r>
            <a:r>
              <a:rPr lang="en-US" dirty="0" smtClean="0"/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Works with PNG images, handles dynamic message lengths, and uses a password for basic authentication.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Limitations</a:t>
            </a:r>
            <a:r>
              <a:rPr lang="en-US" dirty="0" smtClean="0"/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Password stored in plain text, limited message capacity, and vulnerability to image modifications (e.g., compression or resizing).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Future Improvements</a:t>
            </a:r>
            <a:r>
              <a:rPr lang="en-US" dirty="0" smtClean="0"/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Wingdings" pitchFamily="2" charset="2"/>
              <a:buChar char="Ø"/>
            </a:pPr>
            <a:r>
              <a:rPr lang="en-US" dirty="0" smtClean="0"/>
              <a:t>Enhance security with encryption and hashing, increase message capacity, improve robustness against image modifications, and add a user-friendly GUI.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github.com/LKipgen/AICTE_Project.git</a:t>
            </a:r>
            <a:endParaRPr lang="en-IN" dirty="0" smtClean="0"/>
          </a:p>
          <a:p>
            <a:r>
              <a:rPr lang="en-IN" dirty="0" smtClean="0"/>
              <a:t>Readme available in </a:t>
            </a:r>
            <a:r>
              <a:rPr lang="en-IN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487</TotalTime>
  <Words>479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: Screenshot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58</cp:revision>
  <dcterms:created xsi:type="dcterms:W3CDTF">2021-05-26T16:50:10Z</dcterms:created>
  <dcterms:modified xsi:type="dcterms:W3CDTF">2025-02-21T04:13:46Z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