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1FB15-112F-48F0-952B-27253C480023}" v="45" dt="2023-10-08T07:24:46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ttinun  Leetanaporn (กิตตินันท์ ลีธนาภรณ์)" userId="a7a691ef-6f62-4e3b-9b52-1c324ffc9fd8" providerId="ADAL" clId="{DBF1FB15-112F-48F0-952B-27253C480023}"/>
    <pc:docChg chg="undo custSel modSld">
      <pc:chgData name="Kittinun  Leetanaporn (กิตตินันท์ ลีธนาภรณ์)" userId="a7a691ef-6f62-4e3b-9b52-1c324ffc9fd8" providerId="ADAL" clId="{DBF1FB15-112F-48F0-952B-27253C480023}" dt="2023-10-08T07:26:46.119" v="212" actId="1076"/>
      <pc:docMkLst>
        <pc:docMk/>
      </pc:docMkLst>
      <pc:sldChg chg="addSp delSp modSp mod">
        <pc:chgData name="Kittinun  Leetanaporn (กิตตินันท์ ลีธนาภรณ์)" userId="a7a691ef-6f62-4e3b-9b52-1c324ffc9fd8" providerId="ADAL" clId="{DBF1FB15-112F-48F0-952B-27253C480023}" dt="2023-10-08T07:26:46.119" v="212" actId="1076"/>
        <pc:sldMkLst>
          <pc:docMk/>
          <pc:sldMk cId="139108613" sldId="256"/>
        </pc:sldMkLst>
        <pc:spChg chg="mod">
          <ac:chgData name="Kittinun  Leetanaporn (กิตตินันท์ ลีธนาภรณ์)" userId="a7a691ef-6f62-4e3b-9b52-1c324ffc9fd8" providerId="ADAL" clId="{DBF1FB15-112F-48F0-952B-27253C480023}" dt="2023-10-08T07:24:44.505" v="177" actId="1076"/>
          <ac:spMkLst>
            <pc:docMk/>
            <pc:sldMk cId="139108613" sldId="256"/>
            <ac:spMk id="6" creationId="{06396450-7A58-289B-DE29-CECD336CB671}"/>
          </ac:spMkLst>
        </pc:spChg>
        <pc:spChg chg="mod topLvl">
          <ac:chgData name="Kittinun  Leetanaporn (กิตตินันท์ ลีธนาภรณ์)" userId="a7a691ef-6f62-4e3b-9b52-1c324ffc9fd8" providerId="ADAL" clId="{DBF1FB15-112F-48F0-952B-27253C480023}" dt="2023-10-08T07:26:42.608" v="210" actId="1076"/>
          <ac:spMkLst>
            <pc:docMk/>
            <pc:sldMk cId="139108613" sldId="256"/>
            <ac:spMk id="7" creationId="{BA3E172D-DB1E-5701-E225-005EF0CA4CCE}"/>
          </ac:spMkLst>
        </pc:spChg>
        <pc:spChg chg="mod">
          <ac:chgData name="Kittinun  Leetanaporn (กิตตินันท์ ลีธนาภรณ์)" userId="a7a691ef-6f62-4e3b-9b52-1c324ffc9fd8" providerId="ADAL" clId="{DBF1FB15-112F-48F0-952B-27253C480023}" dt="2023-10-08T07:26:44.441" v="211" actId="1076"/>
          <ac:spMkLst>
            <pc:docMk/>
            <pc:sldMk cId="139108613" sldId="256"/>
            <ac:spMk id="8" creationId="{14722425-3348-569B-BA84-8C2D5E2D57E6}"/>
          </ac:spMkLst>
        </pc:spChg>
        <pc:spChg chg="mod">
          <ac:chgData name="Kittinun  Leetanaporn (กิตตินันท์ ลีธนาภรณ์)" userId="a7a691ef-6f62-4e3b-9b52-1c324ffc9fd8" providerId="ADAL" clId="{DBF1FB15-112F-48F0-952B-27253C480023}" dt="2023-10-08T07:20:19.336" v="113" actId="1038"/>
          <ac:spMkLst>
            <pc:docMk/>
            <pc:sldMk cId="139108613" sldId="256"/>
            <ac:spMk id="34" creationId="{E3A3D37B-99C5-14B9-4158-95392A5059EE}"/>
          </ac:spMkLst>
        </pc:spChg>
        <pc:spChg chg="mod">
          <ac:chgData name="Kittinun  Leetanaporn (กิตตินันท์ ลีธนาภรณ์)" userId="a7a691ef-6f62-4e3b-9b52-1c324ffc9fd8" providerId="ADAL" clId="{DBF1FB15-112F-48F0-952B-27253C480023}" dt="2023-10-08T07:26:37.743" v="209" actId="1076"/>
          <ac:spMkLst>
            <pc:docMk/>
            <pc:sldMk cId="139108613" sldId="256"/>
            <ac:spMk id="46" creationId="{93B67639-F1A2-73D9-1905-5BF9684DFA0C}"/>
          </ac:spMkLst>
        </pc:spChg>
        <pc:grpChg chg="mod">
          <ac:chgData name="Kittinun  Leetanaporn (กิตตินันท์ ลีธนาภรณ์)" userId="a7a691ef-6f62-4e3b-9b52-1c324ffc9fd8" providerId="ADAL" clId="{DBF1FB15-112F-48F0-952B-27253C480023}" dt="2023-10-08T07:26:46.119" v="212" actId="1076"/>
          <ac:grpSpMkLst>
            <pc:docMk/>
            <pc:sldMk cId="139108613" sldId="256"/>
            <ac:grpSpMk id="35" creationId="{5C7A6DC1-4228-DCD8-50E1-EF6ADA661A63}"/>
          </ac:grpSpMkLst>
        </pc:grpChg>
        <pc:grpChg chg="add del mod">
          <ac:chgData name="Kittinun  Leetanaporn (กิตตินันท์ ลีธนาภรณ์)" userId="a7a691ef-6f62-4e3b-9b52-1c324ffc9fd8" providerId="ADAL" clId="{DBF1FB15-112F-48F0-952B-27253C480023}" dt="2023-10-08T07:24:16.906" v="163" actId="165"/>
          <ac:grpSpMkLst>
            <pc:docMk/>
            <pc:sldMk cId="139108613" sldId="256"/>
            <ac:grpSpMk id="50" creationId="{45CD8894-61F5-6448-9F05-A9E73CFAE1B3}"/>
          </ac:grpSpMkLst>
        </pc:grpChg>
        <pc:picChg chg="add mod">
          <ac:chgData name="Kittinun  Leetanaporn (กิตตินันท์ ลีธนาภรณ์)" userId="a7a691ef-6f62-4e3b-9b52-1c324ffc9fd8" providerId="ADAL" clId="{DBF1FB15-112F-48F0-952B-27253C480023}" dt="2023-10-08T07:25:22.023" v="191" actId="465"/>
          <ac:picMkLst>
            <pc:docMk/>
            <pc:sldMk cId="139108613" sldId="256"/>
            <ac:picMk id="3" creationId="{6AA22C14-64F3-B07E-F0E5-FDCE506B9976}"/>
          </ac:picMkLst>
        </pc:picChg>
        <pc:picChg chg="mod">
          <ac:chgData name="Kittinun  Leetanaporn (กิตตินันท์ ลีธนาภรณ์)" userId="a7a691ef-6f62-4e3b-9b52-1c324ffc9fd8" providerId="ADAL" clId="{DBF1FB15-112F-48F0-952B-27253C480023}" dt="2023-10-08T07:24:42.407" v="176" actId="14100"/>
          <ac:picMkLst>
            <pc:docMk/>
            <pc:sldMk cId="139108613" sldId="256"/>
            <ac:picMk id="5" creationId="{4A1A2A37-CEE3-B3F6-FDF9-006044BBFC52}"/>
          </ac:picMkLst>
        </pc:picChg>
        <pc:picChg chg="mod topLvl">
          <ac:chgData name="Kittinun  Leetanaporn (กิตตินันท์ ลีธนาภรณ์)" userId="a7a691ef-6f62-4e3b-9b52-1c324ffc9fd8" providerId="ADAL" clId="{DBF1FB15-112F-48F0-952B-27253C480023}" dt="2023-10-08T07:24:18.576" v="164" actId="1076"/>
          <ac:picMkLst>
            <pc:docMk/>
            <pc:sldMk cId="139108613" sldId="256"/>
            <ac:picMk id="10" creationId="{75D2E2BB-15B4-7DD2-2CE9-850E50A6D858}"/>
          </ac:picMkLst>
        </pc:picChg>
        <pc:picChg chg="mod topLvl">
          <ac:chgData name="Kittinun  Leetanaporn (กิตตินันท์ ลีธนาภรณ์)" userId="a7a691ef-6f62-4e3b-9b52-1c324ffc9fd8" providerId="ADAL" clId="{DBF1FB15-112F-48F0-952B-27253C480023}" dt="2023-10-08T07:25:25.474" v="192" actId="408"/>
          <ac:picMkLst>
            <pc:docMk/>
            <pc:sldMk cId="139108613" sldId="256"/>
            <ac:picMk id="12" creationId="{A3661CDB-5BB1-BEC3-FCC1-AC82FDA6288C}"/>
          </ac:picMkLst>
        </pc:picChg>
        <pc:picChg chg="mod topLvl">
          <ac:chgData name="Kittinun  Leetanaporn (กิตตินันท์ ลีธนาภรณ์)" userId="a7a691ef-6f62-4e3b-9b52-1c324ffc9fd8" providerId="ADAL" clId="{DBF1FB15-112F-48F0-952B-27253C480023}" dt="2023-10-08T07:26:13.457" v="203" actId="1076"/>
          <ac:picMkLst>
            <pc:docMk/>
            <pc:sldMk cId="139108613" sldId="256"/>
            <ac:picMk id="14" creationId="{818DD51E-8BC0-3003-8537-75A3D8EFB296}"/>
          </ac:picMkLst>
        </pc:picChg>
        <pc:picChg chg="mod">
          <ac:chgData name="Kittinun  Leetanaporn (กิตตินันท์ ลีธนาภรณ์)" userId="a7a691ef-6f62-4e3b-9b52-1c324ffc9fd8" providerId="ADAL" clId="{DBF1FB15-112F-48F0-952B-27253C480023}" dt="2023-10-08T07:20:19.336" v="113" actId="1038"/>
          <ac:picMkLst>
            <pc:docMk/>
            <pc:sldMk cId="139108613" sldId="256"/>
            <ac:picMk id="29" creationId="{3B63723A-B0B5-3F49-7DD0-6FBDF7FBB655}"/>
          </ac:picMkLst>
        </pc:picChg>
        <pc:picChg chg="mod topLvl">
          <ac:chgData name="Kittinun  Leetanaporn (กิตตินันท์ ลีธนาภรณ์)" userId="a7a691ef-6f62-4e3b-9b52-1c324ffc9fd8" providerId="ADAL" clId="{DBF1FB15-112F-48F0-952B-27253C480023}" dt="2023-10-08T07:24:46.376" v="178" actId="1076"/>
          <ac:picMkLst>
            <pc:docMk/>
            <pc:sldMk cId="139108613" sldId="256"/>
            <ac:picMk id="1026" creationId="{4409E4B0-AA08-97CE-3392-F760FE99EFAA}"/>
          </ac:picMkLst>
        </pc:picChg>
        <pc:cxnChg chg="add mod">
          <ac:chgData name="Kittinun  Leetanaporn (กิตตินันท์ ลีธนาภรณ์)" userId="a7a691ef-6f62-4e3b-9b52-1c324ffc9fd8" providerId="ADAL" clId="{DBF1FB15-112F-48F0-952B-27253C480023}" dt="2023-10-08T07:26:20.727" v="205" actId="14100"/>
          <ac:cxnSpMkLst>
            <pc:docMk/>
            <pc:sldMk cId="139108613" sldId="256"/>
            <ac:cxnSpMk id="15" creationId="{E6835929-3A9E-BFFF-19D6-021819235F99}"/>
          </ac:cxnSpMkLst>
        </pc:cxnChg>
        <pc:cxnChg chg="mod topLvl">
          <ac:chgData name="Kittinun  Leetanaporn (กิตตินันท์ ลีธนาภรณ์)" userId="a7a691ef-6f62-4e3b-9b52-1c324ffc9fd8" providerId="ADAL" clId="{DBF1FB15-112F-48F0-952B-27253C480023}" dt="2023-10-08T07:25:47.897" v="196" actId="14100"/>
          <ac:cxnSpMkLst>
            <pc:docMk/>
            <pc:sldMk cId="139108613" sldId="256"/>
            <ac:cxnSpMk id="16" creationId="{8B311D05-EB55-79A2-7443-A34DB2FE7E83}"/>
          </ac:cxnSpMkLst>
        </pc:cxnChg>
        <pc:cxnChg chg="mod topLvl">
          <ac:chgData name="Kittinun  Leetanaporn (กิตตินันท์ ลีธนาภรณ์)" userId="a7a691ef-6f62-4e3b-9b52-1c324ffc9fd8" providerId="ADAL" clId="{DBF1FB15-112F-48F0-952B-27253C480023}" dt="2023-10-08T07:26:06.216" v="201" actId="14100"/>
          <ac:cxnSpMkLst>
            <pc:docMk/>
            <pc:sldMk cId="139108613" sldId="256"/>
            <ac:cxnSpMk id="18" creationId="{34A71AD5-AE3B-CB63-2127-40057B71F1E1}"/>
          </ac:cxnSpMkLst>
        </pc:cxnChg>
        <pc:cxnChg chg="mod topLvl">
          <ac:chgData name="Kittinun  Leetanaporn (กิตตินันท์ ลีธนาภรณ์)" userId="a7a691ef-6f62-4e3b-9b52-1c324ffc9fd8" providerId="ADAL" clId="{DBF1FB15-112F-48F0-952B-27253C480023}" dt="2023-10-08T07:26:18.223" v="204" actId="14100"/>
          <ac:cxnSpMkLst>
            <pc:docMk/>
            <pc:sldMk cId="139108613" sldId="256"/>
            <ac:cxnSpMk id="20" creationId="{734CB35C-8834-85C2-F3B9-4E5AA2F23AF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C9B2-6FA6-D501-2BF0-6C0AD1DF9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34C89-1AB6-ED60-1441-496F9C7A3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3C440-0718-193E-D4FC-0BEB9D5B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79B8-6FDD-426F-BBB3-648698DCA3BB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87EAB-7C5A-6942-F886-10855A0E0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7E51A-3FD8-7C4A-8701-10E0D20D3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4213-C6F6-46F7-BF04-D740B47DB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34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455E-F72C-2D1C-6666-9E610B2C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E9A60-464F-D5B4-2EC2-243FCE3C1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B06AC-E336-F096-6641-1AC7683E9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79B8-6FDD-426F-BBB3-648698DCA3BB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6E394-054F-3BC6-637F-D7955E79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6D281-58B1-0861-E663-2B9B0436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4213-C6F6-46F7-BF04-D740B47DB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62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204B1D-876D-BA62-FC39-669B4128C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05189-1B4D-3F50-21CC-17FBA8CF9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8E5FF-8A17-EF68-1E01-F24C4D157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79B8-6FDD-426F-BBB3-648698DCA3BB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770F5-CC94-A643-A2BB-FF78841A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D144-82BB-1DC7-D26F-9393BA87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4213-C6F6-46F7-BF04-D740B47DB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07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CD55-9254-D7E3-D51C-9CF0C7FC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0845B-24B4-B941-1B8A-D0AB14B0B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E431B-2E2C-7AAD-B758-D826E797C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79B8-6FDD-426F-BBB3-648698DCA3BB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BEFCA-18B6-8ADA-3579-FF8538E9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159F2-685C-EFCC-8831-E2551243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4213-C6F6-46F7-BF04-D740B47DB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18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39D5-05E7-11F6-627D-6862CA22D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6CF08-0F42-D1C2-9162-AD74E07EA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490AE-C6E0-3E93-B305-3B5A1C61C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79B8-6FDD-426F-BBB3-648698DCA3BB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E551-EEAC-48ED-6887-5EA2B9144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2F65E-BE88-10C8-CC07-6F9ED55E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4213-C6F6-46F7-BF04-D740B47DB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90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5DA49-3CAD-2E12-0252-941E3E451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4AF06-04A1-8647-3976-F475A43BF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06FFE-6E52-3EC9-2DF9-3090F6A47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C412B-E32D-9BA0-97E7-15CC4B3C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79B8-6FDD-426F-BBB3-648698DCA3BB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7AA0E-0E6E-BF05-8F06-6D3A490FE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CDEF7-ED0D-6BA6-9BA0-9C8D3214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4213-C6F6-46F7-BF04-D740B47DB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85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6DAB-7C93-2111-A411-E8EB9CEC4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C53D1-309B-D0E4-4B75-50563BA55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2F321-28BC-3FC7-08CD-CCFD0E4CB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BCC5D-E0F5-905C-E060-66460C0FE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4C3761-C6A1-7EB9-A703-E545FA8F9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3FC98-243C-0DCA-1CC5-B9A9B3F6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79B8-6FDD-426F-BBB3-648698DCA3BB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A911B7-ED07-F3B9-1E32-CCB2031BD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8AA5E4-21AA-9E14-EE87-EB744706F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4213-C6F6-46F7-BF04-D740B47DB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15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BF907-75FD-1C4A-D9E5-F2270921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AC86-1DCE-B084-5394-42C473290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79B8-6FDD-426F-BBB3-648698DCA3BB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844B0-6702-3769-C43A-861260AC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0248A-90D6-15A4-9246-5A1CD08C5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4213-C6F6-46F7-BF04-D740B47DB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66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8E4D72-0264-9739-C2B7-73FF0E38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79B8-6FDD-426F-BBB3-648698DCA3BB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7B5E4D-10EB-64DA-682B-5BF271E1A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F253D-7EDA-3479-4C4D-4ACF4175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4213-C6F6-46F7-BF04-D740B47DB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71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F576-37BF-8474-3AD6-6D24A7073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B1D55-D91E-9146-92AF-2F245CD6B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6EC0F-42C3-0B20-E634-9ADE35045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72A51-5AD2-4017-519F-D6AC3DFEB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79B8-6FDD-426F-BBB3-648698DCA3BB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592C1-E468-A571-ED37-EAF4C37C3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75D1B-E0D6-3BC7-DCA6-0FE5ECE5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4213-C6F6-46F7-BF04-D740B47DB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70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C14E-F23B-08CD-4290-A8AF0E53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D8DBF1-A46E-C2DB-5C80-84166EF54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B752D-5F42-A9CF-D19F-16B178813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3AA0C-C436-C70F-D02B-B6AF9027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79B8-6FDD-426F-BBB3-648698DCA3BB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45FD2-5AFC-08CC-397A-11C2543B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632A6-BC54-EBBC-16B9-E27D08FEE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4213-C6F6-46F7-BF04-D740B47DB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20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56DAE-3212-8B69-26A6-CDB67CE68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DA225-3EBE-E79D-9547-A5083EC6F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5880D-30D1-8180-9D75-1004CE858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279B8-6FDD-426F-BBB3-648698DCA3BB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4F21B-4072-6EBC-53C4-4BA1F1D03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59894-EF21-7A8C-ABC2-011E464AE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24213-C6F6-46F7-BF04-D740B47DB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00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1A2A37-CEE3-B3F6-FDF9-006044BBF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69" y="3263483"/>
            <a:ext cx="3676423" cy="12514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396450-7A58-289B-DE29-CECD336CB671}"/>
              </a:ext>
            </a:extLst>
          </p:cNvPr>
          <p:cNvSpPr txBox="1"/>
          <p:nvPr/>
        </p:nvSpPr>
        <p:spPr>
          <a:xfrm>
            <a:off x="1125271" y="5052453"/>
            <a:ext cx="2392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Daytona" panose="020B0604030500040204" pitchFamily="34" charset="0"/>
              </a:rPr>
              <a:t>List of genes</a:t>
            </a:r>
            <a:endParaRPr lang="en-GB" sz="2800" dirty="0">
              <a:latin typeface="Daytona" panose="020B0604030500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722425-3348-569B-BA84-8C2D5E2D57E6}"/>
              </a:ext>
            </a:extLst>
          </p:cNvPr>
          <p:cNvSpPr txBox="1"/>
          <p:nvPr/>
        </p:nvSpPr>
        <p:spPr>
          <a:xfrm>
            <a:off x="4927014" y="5178074"/>
            <a:ext cx="20553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Daytona" panose="020B0604030500040204" pitchFamily="34" charset="0"/>
              </a:rPr>
              <a:t>Database</a:t>
            </a:r>
            <a:endParaRPr lang="th-TH" sz="2800" dirty="0">
              <a:latin typeface="Daytona" panose="020B0604030500040204" pitchFamily="34" charset="0"/>
            </a:endParaRPr>
          </a:p>
          <a:p>
            <a:r>
              <a:rPr lang="en-US" sz="2800" dirty="0">
                <a:latin typeface="Daytona" panose="020B0604030500040204" pitchFamily="34" charset="0"/>
              </a:rPr>
              <a:t>annotation</a:t>
            </a:r>
            <a:endParaRPr lang="en-GB" dirty="0">
              <a:latin typeface="Daytona" panose="020B060403050004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A3E172D-DB1E-5701-E225-005EF0CA4CCE}"/>
              </a:ext>
            </a:extLst>
          </p:cNvPr>
          <p:cNvSpPr/>
          <p:nvPr/>
        </p:nvSpPr>
        <p:spPr>
          <a:xfrm>
            <a:off x="4820579" y="4425862"/>
            <a:ext cx="2433777" cy="4548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Daytona" panose="020B0604030500040204" pitchFamily="34" charset="0"/>
            </a:endParaRPr>
          </a:p>
        </p:txBody>
      </p:sp>
      <p:pic>
        <p:nvPicPr>
          <p:cNvPr id="1026" name="Picture 2" descr="Free Database Data Storage vector and picture">
            <a:extLst>
              <a:ext uri="{FF2B5EF4-FFF2-40B4-BE49-F238E27FC236}">
                <a16:creationId xmlns:a16="http://schemas.microsoft.com/office/drawing/2014/main" id="{4409E4B0-AA08-97CE-3392-F760FE99E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274" y="3174434"/>
            <a:ext cx="1036339" cy="125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D2E2BB-15B4-7DD2-2CE9-850E50A6D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271" y="490970"/>
            <a:ext cx="2595872" cy="755541"/>
          </a:xfrm>
          <a:prstGeom prst="rect">
            <a:avLst/>
          </a:prstGeom>
        </p:spPr>
      </p:pic>
      <p:pic>
        <p:nvPicPr>
          <p:cNvPr id="12" name="Picture 11" descr="A colorful oval with yellow letters&#10;&#10;Description automatically generated">
            <a:extLst>
              <a:ext uri="{FF2B5EF4-FFF2-40B4-BE49-F238E27FC236}">
                <a16:creationId xmlns:a16="http://schemas.microsoft.com/office/drawing/2014/main" id="{A3661CDB-5BB1-BEC3-FCC1-AC82FDA628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228" y="323302"/>
            <a:ext cx="1273572" cy="9140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8DD51E-8BC0-3003-8537-75A3D8EFB2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2884" y="611969"/>
            <a:ext cx="2450654" cy="55431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311D05-EB55-79A2-7443-A34DB2FE7E83}"/>
              </a:ext>
            </a:extLst>
          </p:cNvPr>
          <p:cNvCxnSpPr>
            <a:cxnSpLocks/>
          </p:cNvCxnSpPr>
          <p:nvPr/>
        </p:nvCxnSpPr>
        <p:spPr>
          <a:xfrm>
            <a:off x="2794396" y="1231919"/>
            <a:ext cx="3135046" cy="17319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4A71AD5-AE3B-CB63-2127-40057B71F1E1}"/>
              </a:ext>
            </a:extLst>
          </p:cNvPr>
          <p:cNvCxnSpPr>
            <a:cxnSpLocks/>
          </p:cNvCxnSpPr>
          <p:nvPr/>
        </p:nvCxnSpPr>
        <p:spPr>
          <a:xfrm>
            <a:off x="4927014" y="1373780"/>
            <a:ext cx="1002428" cy="15901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34CB35C-8834-85C2-F3B9-4E5AA2F23AFF}"/>
              </a:ext>
            </a:extLst>
          </p:cNvPr>
          <p:cNvCxnSpPr>
            <a:cxnSpLocks/>
          </p:cNvCxnSpPr>
          <p:nvPr/>
        </p:nvCxnSpPr>
        <p:spPr>
          <a:xfrm flipV="1">
            <a:off x="5929442" y="1231919"/>
            <a:ext cx="3694392" cy="17319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C7A6DC1-4228-DCD8-50E1-EF6ADA661A63}"/>
              </a:ext>
            </a:extLst>
          </p:cNvPr>
          <p:cNvGrpSpPr/>
          <p:nvPr/>
        </p:nvGrpSpPr>
        <p:grpSpPr>
          <a:xfrm>
            <a:off x="7845051" y="2556128"/>
            <a:ext cx="3575256" cy="2448700"/>
            <a:chOff x="7619820" y="2499500"/>
            <a:chExt cx="3575256" cy="244870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B63723A-B0B5-3F49-7DD0-6FBDF7FBB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47074" y="2601185"/>
              <a:ext cx="3448002" cy="2347015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3A3D37B-99C5-14B9-4158-95392A5059EE}"/>
                </a:ext>
              </a:extLst>
            </p:cNvPr>
            <p:cNvSpPr/>
            <p:nvPr/>
          </p:nvSpPr>
          <p:spPr>
            <a:xfrm>
              <a:off x="7619820" y="2499500"/>
              <a:ext cx="262026" cy="2662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Daytona" panose="020B0604030500040204" pitchFamily="34" charset="0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93B67639-F1A2-73D9-1905-5BF9684DFA0C}"/>
              </a:ext>
            </a:extLst>
          </p:cNvPr>
          <p:cNvSpPr txBox="1"/>
          <p:nvPr/>
        </p:nvSpPr>
        <p:spPr>
          <a:xfrm>
            <a:off x="8101136" y="5291924"/>
            <a:ext cx="37812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Daytona" panose="020B0604030500040204" pitchFamily="34" charset="0"/>
              </a:rPr>
              <a:t>Statistical difference</a:t>
            </a:r>
          </a:p>
          <a:p>
            <a:r>
              <a:rPr lang="en-US" sz="2800" dirty="0">
                <a:latin typeface="Daytona" panose="020B0604030500040204" pitchFamily="34" charset="0"/>
              </a:rPr>
              <a:t>between pathways</a:t>
            </a:r>
            <a:endParaRPr lang="en-GB" dirty="0">
              <a:latin typeface="Daytona" panose="020B0604030500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A22C14-64F3-B07E-F0E5-FDCE506B99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52623" y="333807"/>
            <a:ext cx="2353003" cy="80021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835929-3A9E-BFFF-19D6-021819235F99}"/>
              </a:ext>
            </a:extLst>
          </p:cNvPr>
          <p:cNvCxnSpPr>
            <a:cxnSpLocks/>
          </p:cNvCxnSpPr>
          <p:nvPr/>
        </p:nvCxnSpPr>
        <p:spPr>
          <a:xfrm flipH="1">
            <a:off x="5929442" y="1373780"/>
            <a:ext cx="1172980" cy="15901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0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Daytona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Kittinun  Leetanaporn (กิตตินันท์ ลีธนาภรณ์)</dc:creator>
  <cp:lastModifiedBy>Kittinun  Leetanaporn (กิตตินันท์ ลีธนาภรณ์)</cp:lastModifiedBy>
  <cp:revision>1</cp:revision>
  <dcterms:created xsi:type="dcterms:W3CDTF">2023-10-08T06:51:34Z</dcterms:created>
  <dcterms:modified xsi:type="dcterms:W3CDTF">2023-10-08T07:26:49Z</dcterms:modified>
</cp:coreProperties>
</file>