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73" r:id="rId4"/>
    <p:sldId id="256" r:id="rId5"/>
    <p:sldId id="271" r:id="rId6"/>
    <p:sldId id="274" r:id="rId7"/>
    <p:sldId id="257" r:id="rId8"/>
    <p:sldId id="258" r:id="rId9"/>
    <p:sldId id="270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8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29C8F6-DBA4-409B-A162-DED9690D773C}" v="131" dt="2023-11-27T03:38:27.6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tinun  Leetanaporn (กิตตินันท์ ลีธนาภรณ์)" userId="a7a691ef-6f62-4e3b-9b52-1c324ffc9fd8" providerId="ADAL" clId="{DBF1FB15-112F-48F0-952B-27253C480023}"/>
    <pc:docChg chg="undo custSel modSld">
      <pc:chgData name="Kittinun  Leetanaporn (กิตตินันท์ ลีธนาภรณ์)" userId="a7a691ef-6f62-4e3b-9b52-1c324ffc9fd8" providerId="ADAL" clId="{DBF1FB15-112F-48F0-952B-27253C480023}" dt="2023-10-08T07:26:46.119" v="212" actId="1076"/>
      <pc:docMkLst>
        <pc:docMk/>
      </pc:docMkLst>
      <pc:sldChg chg="addSp delSp modSp mod">
        <pc:chgData name="Kittinun  Leetanaporn (กิตตินันท์ ลีธนาภรณ์)" userId="a7a691ef-6f62-4e3b-9b52-1c324ffc9fd8" providerId="ADAL" clId="{DBF1FB15-112F-48F0-952B-27253C480023}" dt="2023-10-08T07:26:46.119" v="212" actId="1076"/>
        <pc:sldMkLst>
          <pc:docMk/>
          <pc:sldMk cId="139108613" sldId="256"/>
        </pc:sldMkLst>
        <pc:spChg chg="mod">
          <ac:chgData name="Kittinun  Leetanaporn (กิตตินันท์ ลีธนาภรณ์)" userId="a7a691ef-6f62-4e3b-9b52-1c324ffc9fd8" providerId="ADAL" clId="{DBF1FB15-112F-48F0-952B-27253C480023}" dt="2023-10-08T07:24:44.505" v="177" actId="1076"/>
          <ac:spMkLst>
            <pc:docMk/>
            <pc:sldMk cId="139108613" sldId="256"/>
            <ac:spMk id="6" creationId="{06396450-7A58-289B-DE29-CECD336CB671}"/>
          </ac:spMkLst>
        </pc:spChg>
        <pc:spChg chg="mod topLvl">
          <ac:chgData name="Kittinun  Leetanaporn (กิตตินันท์ ลีธนาภรณ์)" userId="a7a691ef-6f62-4e3b-9b52-1c324ffc9fd8" providerId="ADAL" clId="{DBF1FB15-112F-48F0-952B-27253C480023}" dt="2023-10-08T07:26:42.608" v="210" actId="1076"/>
          <ac:spMkLst>
            <pc:docMk/>
            <pc:sldMk cId="139108613" sldId="256"/>
            <ac:spMk id="7" creationId="{BA3E172D-DB1E-5701-E225-005EF0CA4CCE}"/>
          </ac:spMkLst>
        </pc:spChg>
        <pc:spChg chg="mod">
          <ac:chgData name="Kittinun  Leetanaporn (กิตตินันท์ ลีธนาภรณ์)" userId="a7a691ef-6f62-4e3b-9b52-1c324ffc9fd8" providerId="ADAL" clId="{DBF1FB15-112F-48F0-952B-27253C480023}" dt="2023-10-08T07:26:44.441" v="211" actId="1076"/>
          <ac:spMkLst>
            <pc:docMk/>
            <pc:sldMk cId="139108613" sldId="256"/>
            <ac:spMk id="8" creationId="{14722425-3348-569B-BA84-8C2D5E2D57E6}"/>
          </ac:spMkLst>
        </pc:spChg>
        <pc:spChg chg="mod">
          <ac:chgData name="Kittinun  Leetanaporn (กิตตินันท์ ลีธนาภรณ์)" userId="a7a691ef-6f62-4e3b-9b52-1c324ffc9fd8" providerId="ADAL" clId="{DBF1FB15-112F-48F0-952B-27253C480023}" dt="2023-10-08T07:20:19.336" v="113" actId="1038"/>
          <ac:spMkLst>
            <pc:docMk/>
            <pc:sldMk cId="139108613" sldId="256"/>
            <ac:spMk id="34" creationId="{E3A3D37B-99C5-14B9-4158-95392A5059EE}"/>
          </ac:spMkLst>
        </pc:spChg>
        <pc:spChg chg="mod">
          <ac:chgData name="Kittinun  Leetanaporn (กิตตินันท์ ลีธนาภรณ์)" userId="a7a691ef-6f62-4e3b-9b52-1c324ffc9fd8" providerId="ADAL" clId="{DBF1FB15-112F-48F0-952B-27253C480023}" dt="2023-10-08T07:26:37.743" v="209" actId="1076"/>
          <ac:spMkLst>
            <pc:docMk/>
            <pc:sldMk cId="139108613" sldId="256"/>
            <ac:spMk id="46" creationId="{93B67639-F1A2-73D9-1905-5BF9684DFA0C}"/>
          </ac:spMkLst>
        </pc:spChg>
        <pc:grpChg chg="mod">
          <ac:chgData name="Kittinun  Leetanaporn (กิตตินันท์ ลีธนาภรณ์)" userId="a7a691ef-6f62-4e3b-9b52-1c324ffc9fd8" providerId="ADAL" clId="{DBF1FB15-112F-48F0-952B-27253C480023}" dt="2023-10-08T07:26:46.119" v="212" actId="1076"/>
          <ac:grpSpMkLst>
            <pc:docMk/>
            <pc:sldMk cId="139108613" sldId="256"/>
            <ac:grpSpMk id="35" creationId="{5C7A6DC1-4228-DCD8-50E1-EF6ADA661A63}"/>
          </ac:grpSpMkLst>
        </pc:grpChg>
        <pc:grpChg chg="add del mod">
          <ac:chgData name="Kittinun  Leetanaporn (กิตตินันท์ ลีธนาภรณ์)" userId="a7a691ef-6f62-4e3b-9b52-1c324ffc9fd8" providerId="ADAL" clId="{DBF1FB15-112F-48F0-952B-27253C480023}" dt="2023-10-08T07:24:16.906" v="163" actId="165"/>
          <ac:grpSpMkLst>
            <pc:docMk/>
            <pc:sldMk cId="139108613" sldId="256"/>
            <ac:grpSpMk id="50" creationId="{45CD8894-61F5-6448-9F05-A9E73CFAE1B3}"/>
          </ac:grpSpMkLst>
        </pc:grpChg>
        <pc:picChg chg="add mod">
          <ac:chgData name="Kittinun  Leetanaporn (กิตตินันท์ ลีธนาภรณ์)" userId="a7a691ef-6f62-4e3b-9b52-1c324ffc9fd8" providerId="ADAL" clId="{DBF1FB15-112F-48F0-952B-27253C480023}" dt="2023-10-08T07:25:22.023" v="191" actId="465"/>
          <ac:picMkLst>
            <pc:docMk/>
            <pc:sldMk cId="139108613" sldId="256"/>
            <ac:picMk id="3" creationId="{6AA22C14-64F3-B07E-F0E5-FDCE506B9976}"/>
          </ac:picMkLst>
        </pc:picChg>
        <pc:picChg chg="mod">
          <ac:chgData name="Kittinun  Leetanaporn (กิตตินันท์ ลีธนาภรณ์)" userId="a7a691ef-6f62-4e3b-9b52-1c324ffc9fd8" providerId="ADAL" clId="{DBF1FB15-112F-48F0-952B-27253C480023}" dt="2023-10-08T07:24:42.407" v="176" actId="14100"/>
          <ac:picMkLst>
            <pc:docMk/>
            <pc:sldMk cId="139108613" sldId="256"/>
            <ac:picMk id="5" creationId="{4A1A2A37-CEE3-B3F6-FDF9-006044BBFC52}"/>
          </ac:picMkLst>
        </pc:picChg>
        <pc:picChg chg="mod topLvl">
          <ac:chgData name="Kittinun  Leetanaporn (กิตตินันท์ ลีธนาภรณ์)" userId="a7a691ef-6f62-4e3b-9b52-1c324ffc9fd8" providerId="ADAL" clId="{DBF1FB15-112F-48F0-952B-27253C480023}" dt="2023-10-08T07:24:18.576" v="164" actId="1076"/>
          <ac:picMkLst>
            <pc:docMk/>
            <pc:sldMk cId="139108613" sldId="256"/>
            <ac:picMk id="10" creationId="{75D2E2BB-15B4-7DD2-2CE9-850E50A6D858}"/>
          </ac:picMkLst>
        </pc:picChg>
        <pc:picChg chg="mod topLvl">
          <ac:chgData name="Kittinun  Leetanaporn (กิตตินันท์ ลีธนาภรณ์)" userId="a7a691ef-6f62-4e3b-9b52-1c324ffc9fd8" providerId="ADAL" clId="{DBF1FB15-112F-48F0-952B-27253C480023}" dt="2023-10-08T07:25:25.474" v="192" actId="408"/>
          <ac:picMkLst>
            <pc:docMk/>
            <pc:sldMk cId="139108613" sldId="256"/>
            <ac:picMk id="12" creationId="{A3661CDB-5BB1-BEC3-FCC1-AC82FDA6288C}"/>
          </ac:picMkLst>
        </pc:picChg>
        <pc:picChg chg="mod topLvl">
          <ac:chgData name="Kittinun  Leetanaporn (กิตตินันท์ ลีธนาภรณ์)" userId="a7a691ef-6f62-4e3b-9b52-1c324ffc9fd8" providerId="ADAL" clId="{DBF1FB15-112F-48F0-952B-27253C480023}" dt="2023-10-08T07:26:13.457" v="203" actId="1076"/>
          <ac:picMkLst>
            <pc:docMk/>
            <pc:sldMk cId="139108613" sldId="256"/>
            <ac:picMk id="14" creationId="{818DD51E-8BC0-3003-8537-75A3D8EFB296}"/>
          </ac:picMkLst>
        </pc:picChg>
        <pc:picChg chg="mod">
          <ac:chgData name="Kittinun  Leetanaporn (กิตตินันท์ ลีธนาภรณ์)" userId="a7a691ef-6f62-4e3b-9b52-1c324ffc9fd8" providerId="ADAL" clId="{DBF1FB15-112F-48F0-952B-27253C480023}" dt="2023-10-08T07:20:19.336" v="113" actId="1038"/>
          <ac:picMkLst>
            <pc:docMk/>
            <pc:sldMk cId="139108613" sldId="256"/>
            <ac:picMk id="29" creationId="{3B63723A-B0B5-3F49-7DD0-6FBDF7FBB655}"/>
          </ac:picMkLst>
        </pc:picChg>
        <pc:picChg chg="mod topLvl">
          <ac:chgData name="Kittinun  Leetanaporn (กิตตินันท์ ลีธนาภรณ์)" userId="a7a691ef-6f62-4e3b-9b52-1c324ffc9fd8" providerId="ADAL" clId="{DBF1FB15-112F-48F0-952B-27253C480023}" dt="2023-10-08T07:24:46.376" v="178" actId="1076"/>
          <ac:picMkLst>
            <pc:docMk/>
            <pc:sldMk cId="139108613" sldId="256"/>
            <ac:picMk id="1026" creationId="{4409E4B0-AA08-97CE-3392-F760FE99EFAA}"/>
          </ac:picMkLst>
        </pc:picChg>
        <pc:cxnChg chg="add mod">
          <ac:chgData name="Kittinun  Leetanaporn (กิตตินันท์ ลีธนาภรณ์)" userId="a7a691ef-6f62-4e3b-9b52-1c324ffc9fd8" providerId="ADAL" clId="{DBF1FB15-112F-48F0-952B-27253C480023}" dt="2023-10-08T07:26:20.727" v="205" actId="14100"/>
          <ac:cxnSpMkLst>
            <pc:docMk/>
            <pc:sldMk cId="139108613" sldId="256"/>
            <ac:cxnSpMk id="15" creationId="{E6835929-3A9E-BFFF-19D6-021819235F99}"/>
          </ac:cxnSpMkLst>
        </pc:cxnChg>
        <pc:cxnChg chg="mod topLvl">
          <ac:chgData name="Kittinun  Leetanaporn (กิตตินันท์ ลีธนาภรณ์)" userId="a7a691ef-6f62-4e3b-9b52-1c324ffc9fd8" providerId="ADAL" clId="{DBF1FB15-112F-48F0-952B-27253C480023}" dt="2023-10-08T07:25:47.897" v="196" actId="14100"/>
          <ac:cxnSpMkLst>
            <pc:docMk/>
            <pc:sldMk cId="139108613" sldId="256"/>
            <ac:cxnSpMk id="16" creationId="{8B311D05-EB55-79A2-7443-A34DB2FE7E83}"/>
          </ac:cxnSpMkLst>
        </pc:cxnChg>
        <pc:cxnChg chg="mod topLvl">
          <ac:chgData name="Kittinun  Leetanaporn (กิตตินันท์ ลีธนาภรณ์)" userId="a7a691ef-6f62-4e3b-9b52-1c324ffc9fd8" providerId="ADAL" clId="{DBF1FB15-112F-48F0-952B-27253C480023}" dt="2023-10-08T07:26:06.216" v="201" actId="14100"/>
          <ac:cxnSpMkLst>
            <pc:docMk/>
            <pc:sldMk cId="139108613" sldId="256"/>
            <ac:cxnSpMk id="18" creationId="{34A71AD5-AE3B-CB63-2127-40057B71F1E1}"/>
          </ac:cxnSpMkLst>
        </pc:cxnChg>
        <pc:cxnChg chg="mod topLvl">
          <ac:chgData name="Kittinun  Leetanaporn (กิตตินันท์ ลีธนาภรณ์)" userId="a7a691ef-6f62-4e3b-9b52-1c324ffc9fd8" providerId="ADAL" clId="{DBF1FB15-112F-48F0-952B-27253C480023}" dt="2023-10-08T07:26:18.223" v="204" actId="14100"/>
          <ac:cxnSpMkLst>
            <pc:docMk/>
            <pc:sldMk cId="139108613" sldId="256"/>
            <ac:cxnSpMk id="20" creationId="{734CB35C-8834-85C2-F3B9-4E5AA2F23AFF}"/>
          </ac:cxnSpMkLst>
        </pc:cxnChg>
      </pc:sldChg>
    </pc:docChg>
  </pc:docChgLst>
  <pc:docChgLst>
    <pc:chgData name="Kittinun  Leetanaporn (กิตตินันท์ ลีธนาภรณ์)" userId="a7a691ef-6f62-4e3b-9b52-1c324ffc9fd8" providerId="ADAL" clId="{BD29C8F6-DBA4-409B-A162-DED9690D773C}"/>
    <pc:docChg chg="undo redo custSel addSld delSld modSld">
      <pc:chgData name="Kittinun  Leetanaporn (กิตตินันท์ ลีธนาภรณ์)" userId="a7a691ef-6f62-4e3b-9b52-1c324ffc9fd8" providerId="ADAL" clId="{BD29C8F6-DBA4-409B-A162-DED9690D773C}" dt="2023-11-27T08:57:39.422" v="1376" actId="1076"/>
      <pc:docMkLst>
        <pc:docMk/>
      </pc:docMkLst>
      <pc:sldChg chg="delSp mod">
        <pc:chgData name="Kittinun  Leetanaporn (กิตตินันท์ ลีธนาภรณ์)" userId="a7a691ef-6f62-4e3b-9b52-1c324ffc9fd8" providerId="ADAL" clId="{BD29C8F6-DBA4-409B-A162-DED9690D773C}" dt="2023-11-26T14:43:50.594" v="0" actId="478"/>
        <pc:sldMkLst>
          <pc:docMk/>
          <pc:sldMk cId="139108613" sldId="256"/>
        </pc:sldMkLst>
        <pc:picChg chg="del">
          <ac:chgData name="Kittinun  Leetanaporn (กิตตินันท์ ลีธนาภรณ์)" userId="a7a691ef-6f62-4e3b-9b52-1c324ffc9fd8" providerId="ADAL" clId="{BD29C8F6-DBA4-409B-A162-DED9690D773C}" dt="2023-11-26T14:43:50.594" v="0" actId="478"/>
          <ac:picMkLst>
            <pc:docMk/>
            <pc:sldMk cId="139108613" sldId="256"/>
            <ac:picMk id="5" creationId="{4A1A2A37-CEE3-B3F6-FDF9-006044BBFC52}"/>
          </ac:picMkLst>
        </pc:picChg>
      </pc:sldChg>
      <pc:sldChg chg="addSp delSp modSp new mod">
        <pc:chgData name="Kittinun  Leetanaporn (กิตตินันท์ ลีธนาภรณ์)" userId="a7a691ef-6f62-4e3b-9b52-1c324ffc9fd8" providerId="ADAL" clId="{BD29C8F6-DBA4-409B-A162-DED9690D773C}" dt="2023-11-27T02:34:05.933" v="1282" actId="20577"/>
        <pc:sldMkLst>
          <pc:docMk/>
          <pc:sldMk cId="2444825960" sldId="257"/>
        </pc:sldMkLst>
        <pc:spChg chg="del">
          <ac:chgData name="Kittinun  Leetanaporn (กิตตินันท์ ลีธนาภรณ์)" userId="a7a691ef-6f62-4e3b-9b52-1c324ffc9fd8" providerId="ADAL" clId="{BD29C8F6-DBA4-409B-A162-DED9690D773C}" dt="2023-11-26T16:52:14.242" v="2" actId="478"/>
          <ac:spMkLst>
            <pc:docMk/>
            <pc:sldMk cId="2444825960" sldId="257"/>
            <ac:spMk id="2" creationId="{D3DEA326-678F-81B9-36BD-12751C641AF0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6:52:15.381" v="3" actId="478"/>
          <ac:spMkLst>
            <pc:docMk/>
            <pc:sldMk cId="2444825960" sldId="257"/>
            <ac:spMk id="3" creationId="{78263351-E1BA-01B2-DF57-0B0E7C5DE68F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34:05.933" v="1282" actId="20577"/>
          <ac:spMkLst>
            <pc:docMk/>
            <pc:sldMk cId="2444825960" sldId="257"/>
            <ac:spMk id="4" creationId="{50A52757-F821-1DD1-7E18-EFCAC1D23B28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6T17:32:08.521" v="803" actId="478"/>
          <ac:spMkLst>
            <pc:docMk/>
            <pc:sldMk cId="2444825960" sldId="257"/>
            <ac:spMk id="5" creationId="{ABB2EF37-7E25-CCE9-307F-4214363086B3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6T16:54:18.496" v="134" actId="478"/>
          <ac:spMkLst>
            <pc:docMk/>
            <pc:sldMk cId="2444825960" sldId="257"/>
            <ac:spMk id="6" creationId="{08CB109C-F797-B46E-683B-681093E0FC5F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6T17:30:21.463" v="753" actId="478"/>
          <ac:spMkLst>
            <pc:docMk/>
            <pc:sldMk cId="2444825960" sldId="257"/>
            <ac:spMk id="7" creationId="{90934246-61C6-8FE5-9779-960260894D99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6T16:54:18.499" v="136"/>
          <ac:spMkLst>
            <pc:docMk/>
            <pc:sldMk cId="2444825960" sldId="257"/>
            <ac:spMk id="8" creationId="{4D5189D5-3791-FE39-68CF-8CD4B847AC3F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6T16:54:32.674" v="139" actId="478"/>
          <ac:spMkLst>
            <pc:docMk/>
            <pc:sldMk cId="2444825960" sldId="257"/>
            <ac:spMk id="9" creationId="{27133822-DFD7-6502-14C0-168067A6BD47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1:48.383" v="996" actId="404"/>
          <ac:spMkLst>
            <pc:docMk/>
            <pc:sldMk cId="2444825960" sldId="257"/>
            <ac:spMk id="11" creationId="{B06B70C4-5B95-B2CA-19A9-30998B3094E2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6T17:32:08.521" v="803" actId="478"/>
          <ac:spMkLst>
            <pc:docMk/>
            <pc:sldMk cId="2444825960" sldId="257"/>
            <ac:spMk id="12" creationId="{B15E1042-EFFF-01F1-A567-8CF4C0216A34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6T17:17:28.358" v="590" actId="478"/>
          <ac:spMkLst>
            <pc:docMk/>
            <pc:sldMk cId="2444825960" sldId="257"/>
            <ac:spMk id="17" creationId="{D1816D3A-3DEC-A230-6C9C-D95AD266F252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6T17:17:07.517" v="584" actId="21"/>
          <ac:spMkLst>
            <pc:docMk/>
            <pc:sldMk cId="2444825960" sldId="257"/>
            <ac:spMk id="22" creationId="{BEAD8C73-6BAE-12E8-478A-B90CA56C3C1D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1:00.343" v="982" actId="2711"/>
          <ac:spMkLst>
            <pc:docMk/>
            <pc:sldMk cId="2444825960" sldId="257"/>
            <ac:spMk id="23" creationId="{C8EC7D1B-6B33-E743-40E4-596A80A94DAE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3:16.807" v="1042" actId="1038"/>
          <ac:spMkLst>
            <pc:docMk/>
            <pc:sldMk cId="2444825960" sldId="257"/>
            <ac:spMk id="24" creationId="{DA2D3813-648F-B622-FF51-AE5BF0E3BAA6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3:16.807" v="1042" actId="1038"/>
          <ac:spMkLst>
            <pc:docMk/>
            <pc:sldMk cId="2444825960" sldId="257"/>
            <ac:spMk id="25" creationId="{EF6B71A8-59CB-C9A8-8B2F-2C740B537FFA}"/>
          </ac:spMkLst>
        </pc:spChg>
        <pc:graphicFrameChg chg="add mod modGraphic">
          <ac:chgData name="Kittinun  Leetanaporn (กิตตินันท์ ลีธนาภรณ์)" userId="a7a691ef-6f62-4e3b-9b52-1c324ffc9fd8" providerId="ADAL" clId="{BD29C8F6-DBA4-409B-A162-DED9690D773C}" dt="2023-11-26T17:29:14.689" v="729" actId="113"/>
          <ac:graphicFrameMkLst>
            <pc:docMk/>
            <pc:sldMk cId="2444825960" sldId="257"/>
            <ac:graphicFrameMk id="10" creationId="{4E393700-F7D7-D5B8-4C53-72178F0C18F1}"/>
          </ac:graphicFrameMkLst>
        </pc:graphicFrameChg>
        <pc:graphicFrameChg chg="add del mod modGraphic">
          <ac:chgData name="Kittinun  Leetanaporn (กิตตินันท์ ลีธนาภรณ์)" userId="a7a691ef-6f62-4e3b-9b52-1c324ffc9fd8" providerId="ADAL" clId="{BD29C8F6-DBA4-409B-A162-DED9690D773C}" dt="2023-11-26T17:03:25.304" v="287" actId="478"/>
          <ac:graphicFrameMkLst>
            <pc:docMk/>
            <pc:sldMk cId="2444825960" sldId="257"/>
            <ac:graphicFrameMk id="13" creationId="{B2E21006-176D-7018-7562-321E1247B2AC}"/>
          </ac:graphicFrameMkLst>
        </pc:graphicFrameChg>
        <pc:graphicFrameChg chg="add del">
          <ac:chgData name="Kittinun  Leetanaporn (กิตตินันท์ ลีธนาภรณ์)" userId="a7a691ef-6f62-4e3b-9b52-1c324ffc9fd8" providerId="ADAL" clId="{BD29C8F6-DBA4-409B-A162-DED9690D773C}" dt="2023-11-26T17:03:37.569" v="289" actId="3680"/>
          <ac:graphicFrameMkLst>
            <pc:docMk/>
            <pc:sldMk cId="2444825960" sldId="257"/>
            <ac:graphicFrameMk id="14" creationId="{975707C8-EEC4-820B-64C5-01F223957B69}"/>
          </ac:graphicFrameMkLst>
        </pc:graphicFrameChg>
        <pc:graphicFrameChg chg="add del">
          <ac:chgData name="Kittinun  Leetanaporn (กิตตินันท์ ลีธนาภรณ์)" userId="a7a691ef-6f62-4e3b-9b52-1c324ffc9fd8" providerId="ADAL" clId="{BD29C8F6-DBA4-409B-A162-DED9690D773C}" dt="2023-11-26T17:03:44.142" v="291" actId="3680"/>
          <ac:graphicFrameMkLst>
            <pc:docMk/>
            <pc:sldMk cId="2444825960" sldId="257"/>
            <ac:graphicFrameMk id="15" creationId="{C47E4338-F741-2877-15F8-F38AE0BB1351}"/>
          </ac:graphicFrameMkLst>
        </pc:graphicFrameChg>
        <pc:graphicFrameChg chg="add mod modGraphic">
          <ac:chgData name="Kittinun  Leetanaporn (กิตตินันท์ ลีธนาภรณ์)" userId="a7a691ef-6f62-4e3b-9b52-1c324ffc9fd8" providerId="ADAL" clId="{BD29C8F6-DBA4-409B-A162-DED9690D773C}" dt="2023-11-26T17:29:12.452" v="728" actId="12385"/>
          <ac:graphicFrameMkLst>
            <pc:docMk/>
            <pc:sldMk cId="2444825960" sldId="257"/>
            <ac:graphicFrameMk id="16" creationId="{529E346D-0B56-C764-4C15-B55B54A7C071}"/>
          </ac:graphicFrameMkLst>
        </pc:graphicFrameChg>
        <pc:cxnChg chg="add del mod">
          <ac:chgData name="Kittinun  Leetanaporn (กิตตินันท์ ลีธนาภรณ์)" userId="a7a691ef-6f62-4e3b-9b52-1c324ffc9fd8" providerId="ADAL" clId="{BD29C8F6-DBA4-409B-A162-DED9690D773C}" dt="2023-11-26T17:17:26.167" v="589" actId="478"/>
          <ac:cxnSpMkLst>
            <pc:docMk/>
            <pc:sldMk cId="2444825960" sldId="257"/>
            <ac:cxnSpMk id="19" creationId="{C1D3E612-86CB-D481-9AC4-0053A9253ACF}"/>
          </ac:cxnSpMkLst>
        </pc:cxnChg>
        <pc:cxnChg chg="add del mod">
          <ac:chgData name="Kittinun  Leetanaporn (กิตตินันท์ ลีธนาภรณ์)" userId="a7a691ef-6f62-4e3b-9b52-1c324ffc9fd8" providerId="ADAL" clId="{BD29C8F6-DBA4-409B-A162-DED9690D773C}" dt="2023-11-26T17:13:05.442" v="426"/>
          <ac:cxnSpMkLst>
            <pc:docMk/>
            <pc:sldMk cId="2444825960" sldId="257"/>
            <ac:cxnSpMk id="20" creationId="{91E4321F-283A-6796-437D-4FD20E463F5D}"/>
          </ac:cxnSpMkLst>
        </pc:cxnChg>
      </pc:sldChg>
      <pc:sldChg chg="addSp delSp modSp add mod">
        <pc:chgData name="Kittinun  Leetanaporn (กิตตินันท์ ลีธนาภรณ์)" userId="a7a691ef-6f62-4e3b-9b52-1c324ffc9fd8" providerId="ADAL" clId="{BD29C8F6-DBA4-409B-A162-DED9690D773C}" dt="2023-11-27T02:34:02.284" v="1281" actId="20577"/>
        <pc:sldMkLst>
          <pc:docMk/>
          <pc:sldMk cId="1791512520" sldId="258"/>
        </pc:sldMkLst>
        <pc:spChg chg="add mod">
          <ac:chgData name="Kittinun  Leetanaporn (กิตตินันท์ ลีธนาภรณ์)" userId="a7a691ef-6f62-4e3b-9b52-1c324ffc9fd8" providerId="ADAL" clId="{BD29C8F6-DBA4-409B-A162-DED9690D773C}" dt="2023-11-27T02:11:25.942" v="987" actId="404"/>
          <ac:spMkLst>
            <pc:docMk/>
            <pc:sldMk cId="1791512520" sldId="258"/>
            <ac:spMk id="2" creationId="{D98EA122-16F9-BA1C-6E52-1D3FCD8AAB45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13:22.360" v="1043" actId="478"/>
          <ac:spMkLst>
            <pc:docMk/>
            <pc:sldMk cId="1791512520" sldId="258"/>
            <ac:spMk id="3" creationId="{41D8AB62-EDA3-0765-3EBD-2C3DC1B4CD45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34:02.284" v="1281" actId="20577"/>
          <ac:spMkLst>
            <pc:docMk/>
            <pc:sldMk cId="1791512520" sldId="258"/>
            <ac:spMk id="4" creationId="{50A52757-F821-1DD1-7E18-EFCAC1D23B28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2:05.145" v="801" actId="478"/>
          <ac:spMkLst>
            <pc:docMk/>
            <pc:sldMk cId="1791512520" sldId="258"/>
            <ac:spMk id="5" creationId="{ABB2EF37-7E25-CCE9-307F-4214363086B3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13:22.360" v="1043" actId="478"/>
          <ac:spMkLst>
            <pc:docMk/>
            <pc:sldMk cId="1791512520" sldId="258"/>
            <ac:spMk id="6" creationId="{77BBACB1-EA91-3F59-B331-B5CA04154594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3:22.558" v="1044"/>
          <ac:spMkLst>
            <pc:docMk/>
            <pc:sldMk cId="1791512520" sldId="258"/>
            <ac:spMk id="7" creationId="{5BE91042-D94A-7814-E1D1-7D85C20A5E39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0:18.580" v="751" actId="478"/>
          <ac:spMkLst>
            <pc:docMk/>
            <pc:sldMk cId="1791512520" sldId="258"/>
            <ac:spMk id="7" creationId="{90934246-61C6-8FE5-9779-960260894D99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3:22.558" v="1044"/>
          <ac:spMkLst>
            <pc:docMk/>
            <pc:sldMk cId="1791512520" sldId="258"/>
            <ac:spMk id="8" creationId="{A90AB987-D9C8-8C44-A0E3-979341649359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11:44.749" v="993" actId="404"/>
          <ac:spMkLst>
            <pc:docMk/>
            <pc:sldMk cId="1791512520" sldId="258"/>
            <ac:spMk id="11" creationId="{B06B70C4-5B95-B2CA-19A9-30998B3094E2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2:05.145" v="801" actId="478"/>
          <ac:spMkLst>
            <pc:docMk/>
            <pc:sldMk cId="1791512520" sldId="258"/>
            <ac:spMk id="12" creationId="{B15E1042-EFFF-01F1-A567-8CF4C0216A34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11:45.065" v="994" actId="14100"/>
          <ac:spMkLst>
            <pc:docMk/>
            <pc:sldMk cId="1791512520" sldId="258"/>
            <ac:spMk id="17" creationId="{D1816D3A-3DEC-A230-6C9C-D95AD266F252}"/>
          </ac:spMkLst>
        </pc:spChg>
        <pc:graphicFrameChg chg="modGraphic">
          <ac:chgData name="Kittinun  Leetanaporn (กิตตินันท์ ลีธนาภรณ์)" userId="a7a691ef-6f62-4e3b-9b52-1c324ffc9fd8" providerId="ADAL" clId="{BD29C8F6-DBA4-409B-A162-DED9690D773C}" dt="2023-11-26T17:29:21.209" v="732" actId="113"/>
          <ac:graphicFrameMkLst>
            <pc:docMk/>
            <pc:sldMk cId="1791512520" sldId="258"/>
            <ac:graphicFrameMk id="10" creationId="{4E393700-F7D7-D5B8-4C53-72178F0C18F1}"/>
          </ac:graphicFrameMkLst>
        </pc:graphicFrameChg>
        <pc:graphicFrameChg chg="mod modGraphic">
          <ac:chgData name="Kittinun  Leetanaporn (กิตตินันท์ ลีธนาภรณ์)" userId="a7a691ef-6f62-4e3b-9b52-1c324ffc9fd8" providerId="ADAL" clId="{BD29C8F6-DBA4-409B-A162-DED9690D773C}" dt="2023-11-26T17:29:01.204" v="726" actId="12385"/>
          <ac:graphicFrameMkLst>
            <pc:docMk/>
            <pc:sldMk cId="1791512520" sldId="258"/>
            <ac:graphicFrameMk id="16" creationId="{529E346D-0B56-C764-4C15-B55B54A7C071}"/>
          </ac:graphicFrameMkLst>
        </pc:graphicFrameChg>
        <pc:cxnChg chg="mod">
          <ac:chgData name="Kittinun  Leetanaporn (กิตตินันท์ ลีธนาภรณ์)" userId="a7a691ef-6f62-4e3b-9b52-1c324ffc9fd8" providerId="ADAL" clId="{BD29C8F6-DBA4-409B-A162-DED9690D773C}" dt="2023-11-27T02:11:45.065" v="994" actId="14100"/>
          <ac:cxnSpMkLst>
            <pc:docMk/>
            <pc:sldMk cId="1791512520" sldId="258"/>
            <ac:cxnSpMk id="19" creationId="{C1D3E612-86CB-D481-9AC4-0053A9253ACF}"/>
          </ac:cxnSpMkLst>
        </pc:cxnChg>
      </pc:sldChg>
      <pc:sldChg chg="addSp delSp modSp add del mod">
        <pc:chgData name="Kittinun  Leetanaporn (กิตตินันท์ ลีธนาภรณ์)" userId="a7a691ef-6f62-4e3b-9b52-1c324ffc9fd8" providerId="ADAL" clId="{BD29C8F6-DBA4-409B-A162-DED9690D773C}" dt="2023-11-27T02:12:16.228" v="1002" actId="47"/>
        <pc:sldMkLst>
          <pc:docMk/>
          <pc:sldMk cId="3048761093" sldId="259"/>
        </pc:sldMkLst>
        <pc:spChg chg="add del">
          <ac:chgData name="Kittinun  Leetanaporn (กิตตินันท์ ลีธนาภรณ์)" userId="a7a691ef-6f62-4e3b-9b52-1c324ffc9fd8" providerId="ADAL" clId="{BD29C8F6-DBA4-409B-A162-DED9690D773C}" dt="2023-11-26T17:18:03.727" v="605" actId="22"/>
          <ac:spMkLst>
            <pc:docMk/>
            <pc:sldMk cId="3048761093" sldId="259"/>
            <ac:spMk id="3" creationId="{78B6D4ED-EA9F-CB29-4294-791A2AE0A6DA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11:59.291" v="999" actId="404"/>
          <ac:spMkLst>
            <pc:docMk/>
            <pc:sldMk cId="3048761093" sldId="259"/>
            <ac:spMk id="4" creationId="{50A52757-F821-1DD1-7E18-EFCAC1D23B28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2:00.362" v="799" actId="478"/>
          <ac:spMkLst>
            <pc:docMk/>
            <pc:sldMk cId="3048761093" sldId="259"/>
            <ac:spMk id="5" creationId="{ABB2EF37-7E25-CCE9-307F-4214363086B3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1:55.737" v="997" actId="2711"/>
          <ac:spMkLst>
            <pc:docMk/>
            <pc:sldMk cId="3048761093" sldId="259"/>
            <ac:spMk id="6" creationId="{DE966780-B26E-9B01-4163-0DA191F790F6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0:14.799" v="749" actId="478"/>
          <ac:spMkLst>
            <pc:docMk/>
            <pc:sldMk cId="3048761093" sldId="259"/>
            <ac:spMk id="7" creationId="{90934246-61C6-8FE5-9779-960260894D99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1:55.737" v="997" actId="2711"/>
          <ac:spMkLst>
            <pc:docMk/>
            <pc:sldMk cId="3048761093" sldId="259"/>
            <ac:spMk id="8" creationId="{15C51F7E-D2BD-3FF4-C7DF-7BD897A63D34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1:55.737" v="997" actId="2711"/>
          <ac:spMkLst>
            <pc:docMk/>
            <pc:sldMk cId="3048761093" sldId="259"/>
            <ac:spMk id="9" creationId="{8D441B5B-6E17-0305-9682-3F0167EAD911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11:59.291" v="999" actId="404"/>
          <ac:spMkLst>
            <pc:docMk/>
            <pc:sldMk cId="3048761093" sldId="259"/>
            <ac:spMk id="11" creationId="{B06B70C4-5B95-B2CA-19A9-30998B3094E2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2:00.362" v="799" actId="478"/>
          <ac:spMkLst>
            <pc:docMk/>
            <pc:sldMk cId="3048761093" sldId="259"/>
            <ac:spMk id="12" creationId="{B15E1042-EFFF-01F1-A567-8CF4C0216A34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11:55.737" v="997" actId="2711"/>
          <ac:spMkLst>
            <pc:docMk/>
            <pc:sldMk cId="3048761093" sldId="259"/>
            <ac:spMk id="17" creationId="{D1816D3A-3DEC-A230-6C9C-D95AD266F252}"/>
          </ac:spMkLst>
        </pc:spChg>
        <pc:graphicFrameChg chg="modGraphic">
          <ac:chgData name="Kittinun  Leetanaporn (กิตตินันท์ ลีธนาภรณ์)" userId="a7a691ef-6f62-4e3b-9b52-1c324ffc9fd8" providerId="ADAL" clId="{BD29C8F6-DBA4-409B-A162-DED9690D773C}" dt="2023-11-26T17:29:23.691" v="733" actId="113"/>
          <ac:graphicFrameMkLst>
            <pc:docMk/>
            <pc:sldMk cId="3048761093" sldId="259"/>
            <ac:graphicFrameMk id="10" creationId="{4E393700-F7D7-D5B8-4C53-72178F0C18F1}"/>
          </ac:graphicFrameMkLst>
        </pc:graphicFrameChg>
        <pc:graphicFrameChg chg="mod modGraphic">
          <ac:chgData name="Kittinun  Leetanaporn (กิตตินันท์ ลีธนาภรณ์)" userId="a7a691ef-6f62-4e3b-9b52-1c324ffc9fd8" providerId="ADAL" clId="{BD29C8F6-DBA4-409B-A162-DED9690D773C}" dt="2023-11-26T17:28:49.966" v="723" actId="12385"/>
          <ac:graphicFrameMkLst>
            <pc:docMk/>
            <pc:sldMk cId="3048761093" sldId="259"/>
            <ac:graphicFrameMk id="16" creationId="{529E346D-0B56-C764-4C15-B55B54A7C071}"/>
          </ac:graphicFrameMkLst>
        </pc:graphicFrameChg>
      </pc:sldChg>
      <pc:sldChg chg="addSp delSp modSp add mod">
        <pc:chgData name="Kittinun  Leetanaporn (กิตตินันท์ ลีธนาภรณ์)" userId="a7a691ef-6f62-4e3b-9b52-1c324ffc9fd8" providerId="ADAL" clId="{BD29C8F6-DBA4-409B-A162-DED9690D773C}" dt="2023-11-27T02:39:35.808" v="1332" actId="14100"/>
        <pc:sldMkLst>
          <pc:docMk/>
          <pc:sldMk cId="3383377514" sldId="260"/>
        </pc:sldMkLst>
        <pc:spChg chg="add del mod">
          <ac:chgData name="Kittinun  Leetanaporn (กิตตินันท์ ลีธนาภรณ์)" userId="a7a691ef-6f62-4e3b-9b52-1c324ffc9fd8" providerId="ADAL" clId="{BD29C8F6-DBA4-409B-A162-DED9690D773C}" dt="2023-11-27T02:13:44.980" v="1050" actId="21"/>
          <ac:spMkLst>
            <pc:docMk/>
            <pc:sldMk cId="3383377514" sldId="260"/>
            <ac:spMk id="2" creationId="{CD79BEA4-C35B-E7B7-D82D-4DC4434FB145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6T17:17:17.573" v="586" actId="21"/>
          <ac:spMkLst>
            <pc:docMk/>
            <pc:sldMk cId="3383377514" sldId="260"/>
            <ac:spMk id="3" creationId="{345E49DA-E030-ED94-356F-92BAF2F74FB4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13:44.980" v="1050" actId="21"/>
          <ac:spMkLst>
            <pc:docMk/>
            <pc:sldMk cId="3383377514" sldId="260"/>
            <ac:spMk id="3" creationId="{F93EDEE8-808B-852F-949D-9350F98AE326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33:56.142" v="1279" actId="20577"/>
          <ac:spMkLst>
            <pc:docMk/>
            <pc:sldMk cId="3383377514" sldId="260"/>
            <ac:spMk id="4" creationId="{50A52757-F821-1DD1-7E18-EFCAC1D23B28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1:56.811" v="797" actId="478"/>
          <ac:spMkLst>
            <pc:docMk/>
            <pc:sldMk cId="3383377514" sldId="260"/>
            <ac:spMk id="5" creationId="{ABB2EF37-7E25-CCE9-307F-4214363086B3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6T17:30:11.084" v="746"/>
          <ac:spMkLst>
            <pc:docMk/>
            <pc:sldMk cId="3383377514" sldId="260"/>
            <ac:spMk id="6" creationId="{68A5844D-CF49-1FED-A055-468FDB015A43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0:12.455" v="747" actId="478"/>
          <ac:spMkLst>
            <pc:docMk/>
            <pc:sldMk cId="3383377514" sldId="260"/>
            <ac:spMk id="7" creationId="{90934246-61C6-8FE5-9779-960260894D99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13:29.993" v="1047" actId="478"/>
          <ac:spMkLst>
            <pc:docMk/>
            <pc:sldMk cId="3383377514" sldId="260"/>
            <ac:spMk id="8" creationId="{2777C4E8-7ED8-993E-BBAF-3A2DCD87D4E0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13:29.993" v="1047" actId="478"/>
          <ac:spMkLst>
            <pc:docMk/>
            <pc:sldMk cId="3383377514" sldId="260"/>
            <ac:spMk id="9" creationId="{87861768-3D76-A5D8-9B91-E9D1921F8222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12:24.071" v="1005" actId="2711"/>
          <ac:spMkLst>
            <pc:docMk/>
            <pc:sldMk cId="3383377514" sldId="260"/>
            <ac:spMk id="11" creationId="{B06B70C4-5B95-B2CA-19A9-30998B3094E2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1:56.811" v="797" actId="478"/>
          <ac:spMkLst>
            <pc:docMk/>
            <pc:sldMk cId="3383377514" sldId="260"/>
            <ac:spMk id="12" creationId="{B15E1042-EFFF-01F1-A567-8CF4C0216A34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39:33.336" v="1331" actId="14100"/>
          <ac:spMkLst>
            <pc:docMk/>
            <pc:sldMk cId="3383377514" sldId="260"/>
            <ac:spMk id="17" creationId="{D1816D3A-3DEC-A230-6C9C-D95AD266F252}"/>
          </ac:spMkLst>
        </pc:spChg>
        <pc:graphicFrameChg chg="modGraphic">
          <ac:chgData name="Kittinun  Leetanaporn (กิตตินันท์ ลีธนาภรณ์)" userId="a7a691ef-6f62-4e3b-9b52-1c324ffc9fd8" providerId="ADAL" clId="{BD29C8F6-DBA4-409B-A162-DED9690D773C}" dt="2023-11-26T17:29:25.877" v="734" actId="113"/>
          <ac:graphicFrameMkLst>
            <pc:docMk/>
            <pc:sldMk cId="3383377514" sldId="260"/>
            <ac:graphicFrameMk id="10" creationId="{4E393700-F7D7-D5B8-4C53-72178F0C18F1}"/>
          </ac:graphicFrameMkLst>
        </pc:graphicFrameChg>
        <pc:graphicFrameChg chg="mod modGraphic">
          <ac:chgData name="Kittinun  Leetanaporn (กิตตินันท์ ลีธนาภรณ์)" userId="a7a691ef-6f62-4e3b-9b52-1c324ffc9fd8" providerId="ADAL" clId="{BD29C8F6-DBA4-409B-A162-DED9690D773C}" dt="2023-11-26T17:28:37.784" v="720" actId="12385"/>
          <ac:graphicFrameMkLst>
            <pc:docMk/>
            <pc:sldMk cId="3383377514" sldId="260"/>
            <ac:graphicFrameMk id="16" creationId="{529E346D-0B56-C764-4C15-B55B54A7C071}"/>
          </ac:graphicFrameMkLst>
        </pc:graphicFrameChg>
        <pc:cxnChg chg="mod">
          <ac:chgData name="Kittinun  Leetanaporn (กิตตินันท์ ลีธนาภรณ์)" userId="a7a691ef-6f62-4e3b-9b52-1c324ffc9fd8" providerId="ADAL" clId="{BD29C8F6-DBA4-409B-A162-DED9690D773C}" dt="2023-11-27T02:39:35.808" v="1332" actId="14100"/>
          <ac:cxnSpMkLst>
            <pc:docMk/>
            <pc:sldMk cId="3383377514" sldId="260"/>
            <ac:cxnSpMk id="19" creationId="{C1D3E612-86CB-D481-9AC4-0053A9253ACF}"/>
          </ac:cxnSpMkLst>
        </pc:cxnChg>
      </pc:sldChg>
      <pc:sldChg chg="addSp delSp modSp add mod modAnim">
        <pc:chgData name="Kittinun  Leetanaporn (กิตตินันท์ ลีธนาภรณ์)" userId="a7a691ef-6f62-4e3b-9b52-1c324ffc9fd8" providerId="ADAL" clId="{BD29C8F6-DBA4-409B-A162-DED9690D773C}" dt="2023-11-27T02:40:39.952" v="1348" actId="20577"/>
        <pc:sldMkLst>
          <pc:docMk/>
          <pc:sldMk cId="969601340" sldId="261"/>
        </pc:sldMkLst>
        <pc:spChg chg="add mod">
          <ac:chgData name="Kittinun  Leetanaporn (กิตตินันท์ ลีธนาภรณ์)" userId="a7a691ef-6f62-4e3b-9b52-1c324ffc9fd8" providerId="ADAL" clId="{BD29C8F6-DBA4-409B-A162-DED9690D773C}" dt="2023-11-27T02:12:44.349" v="1009" actId="1076"/>
          <ac:spMkLst>
            <pc:docMk/>
            <pc:sldMk cId="969601340" sldId="261"/>
            <ac:spMk id="2" creationId="{D58A984B-3EE7-01D1-228C-3B83BA6A133C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33:53.808" v="1278" actId="20577"/>
          <ac:spMkLst>
            <pc:docMk/>
            <pc:sldMk cId="969601340" sldId="261"/>
            <ac:spMk id="4" creationId="{50A52757-F821-1DD1-7E18-EFCAC1D23B28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3:48.181" v="1052"/>
          <ac:spMkLst>
            <pc:docMk/>
            <pc:sldMk cId="969601340" sldId="261"/>
            <ac:spMk id="5" creationId="{48C93756-9BB8-C244-E816-4424B822215A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1:53.252" v="795" actId="478"/>
          <ac:spMkLst>
            <pc:docMk/>
            <pc:sldMk cId="969601340" sldId="261"/>
            <ac:spMk id="5" creationId="{ABB2EF37-7E25-CCE9-307F-4214363086B3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3:48.181" v="1052"/>
          <ac:spMkLst>
            <pc:docMk/>
            <pc:sldMk cId="969601340" sldId="261"/>
            <ac:spMk id="6" creationId="{64F53DA2-4F6C-806C-4E06-51853A856D5C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0:09.327" v="745" actId="478"/>
          <ac:spMkLst>
            <pc:docMk/>
            <pc:sldMk cId="969601340" sldId="261"/>
            <ac:spMk id="7" creationId="{90934246-61C6-8FE5-9779-960260894D99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40:39.952" v="1348" actId="20577"/>
          <ac:spMkLst>
            <pc:docMk/>
            <pc:sldMk cId="969601340" sldId="261"/>
            <ac:spMk id="9" creationId="{A01F719B-08F2-34E8-E2A3-92420B98D0A6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12:40.236" v="1008" actId="404"/>
          <ac:spMkLst>
            <pc:docMk/>
            <pc:sldMk cId="969601340" sldId="261"/>
            <ac:spMk id="11" creationId="{B06B70C4-5B95-B2CA-19A9-30998B3094E2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1:53.252" v="795" actId="478"/>
          <ac:spMkLst>
            <pc:docMk/>
            <pc:sldMk cId="969601340" sldId="261"/>
            <ac:spMk id="12" creationId="{B15E1042-EFFF-01F1-A567-8CF4C0216A34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2:31.134" v="1006" actId="2711"/>
          <ac:spMkLst>
            <pc:docMk/>
            <pc:sldMk cId="969601340" sldId="261"/>
            <ac:spMk id="13" creationId="{FCE9CBEE-9E3C-73DD-60ED-A54C3ADF42F2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13:47.958" v="1051" actId="478"/>
          <ac:spMkLst>
            <pc:docMk/>
            <pc:sldMk cId="969601340" sldId="261"/>
            <ac:spMk id="14" creationId="{E548F961-3D23-C6FA-0DB1-BCA0CD37E1FD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13:47.958" v="1051" actId="478"/>
          <ac:spMkLst>
            <pc:docMk/>
            <pc:sldMk cId="969601340" sldId="261"/>
            <ac:spMk id="15" creationId="{0CBFDBF5-10B0-43E1-19FB-703C751BBF4C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14:40.405" v="462" actId="478"/>
          <ac:spMkLst>
            <pc:docMk/>
            <pc:sldMk cId="969601340" sldId="261"/>
            <ac:spMk id="17" creationId="{D1816D3A-3DEC-A230-6C9C-D95AD266F252}"/>
          </ac:spMkLst>
        </pc:spChg>
        <pc:graphicFrameChg chg="modGraphic">
          <ac:chgData name="Kittinun  Leetanaporn (กิตตินันท์ ลีธนาภรณ์)" userId="a7a691ef-6f62-4e3b-9b52-1c324ffc9fd8" providerId="ADAL" clId="{BD29C8F6-DBA4-409B-A162-DED9690D773C}" dt="2023-11-26T17:28:28.251" v="718" actId="113"/>
          <ac:graphicFrameMkLst>
            <pc:docMk/>
            <pc:sldMk cId="969601340" sldId="261"/>
            <ac:graphicFrameMk id="10" creationId="{4E393700-F7D7-D5B8-4C53-72178F0C18F1}"/>
          </ac:graphicFrameMkLst>
        </pc:graphicFrameChg>
        <pc:graphicFrameChg chg="mod modGraphic">
          <ac:chgData name="Kittinun  Leetanaporn (กิตตินันท์ ลีธนาภรณ์)" userId="a7a691ef-6f62-4e3b-9b52-1c324ffc9fd8" providerId="ADAL" clId="{BD29C8F6-DBA4-409B-A162-DED9690D773C}" dt="2023-11-26T17:28:24.135" v="717" actId="12385"/>
          <ac:graphicFrameMkLst>
            <pc:docMk/>
            <pc:sldMk cId="969601340" sldId="261"/>
            <ac:graphicFrameMk id="16" creationId="{529E346D-0B56-C764-4C15-B55B54A7C071}"/>
          </ac:graphicFrameMkLst>
        </pc:graphicFrameChg>
        <pc:cxnChg chg="add mod">
          <ac:chgData name="Kittinun  Leetanaporn (กิตตินันท์ ลีธนาภรณ์)" userId="a7a691ef-6f62-4e3b-9b52-1c324ffc9fd8" providerId="ADAL" clId="{BD29C8F6-DBA4-409B-A162-DED9690D773C}" dt="2023-11-27T02:12:44.349" v="1009" actId="1076"/>
          <ac:cxnSpMkLst>
            <pc:docMk/>
            <pc:sldMk cId="969601340" sldId="261"/>
            <ac:cxnSpMk id="3" creationId="{F0371348-9851-3A44-DB68-22D0A79CE5C5}"/>
          </ac:cxnSpMkLst>
        </pc:cxnChg>
        <pc:cxnChg chg="del">
          <ac:chgData name="Kittinun  Leetanaporn (กิตตินันท์ ลีธนาภรณ์)" userId="a7a691ef-6f62-4e3b-9b52-1c324ffc9fd8" providerId="ADAL" clId="{BD29C8F6-DBA4-409B-A162-DED9690D773C}" dt="2023-11-26T17:14:39.558" v="461" actId="478"/>
          <ac:cxnSpMkLst>
            <pc:docMk/>
            <pc:sldMk cId="969601340" sldId="261"/>
            <ac:cxnSpMk id="19" creationId="{C1D3E612-86CB-D481-9AC4-0053A9253ACF}"/>
          </ac:cxnSpMkLst>
        </pc:cxnChg>
      </pc:sldChg>
      <pc:sldChg chg="addSp delSp modSp add mod">
        <pc:chgData name="Kittinun  Leetanaporn (กิตตินันท์ ลีธนาภรณ์)" userId="a7a691ef-6f62-4e3b-9b52-1c324ffc9fd8" providerId="ADAL" clId="{BD29C8F6-DBA4-409B-A162-DED9690D773C}" dt="2023-11-27T02:33:49.656" v="1277" actId="20577"/>
        <pc:sldMkLst>
          <pc:docMk/>
          <pc:sldMk cId="2919240282" sldId="262"/>
        </pc:sldMkLst>
        <pc:spChg chg="add mod">
          <ac:chgData name="Kittinun  Leetanaporn (กิตตินันท์ ลีธนาภรณ์)" userId="a7a691ef-6f62-4e3b-9b52-1c324ffc9fd8" providerId="ADAL" clId="{BD29C8F6-DBA4-409B-A162-DED9690D773C}" dt="2023-11-27T02:13:59.390" v="1055" actId="2711"/>
          <ac:spMkLst>
            <pc:docMk/>
            <pc:sldMk cId="2919240282" sldId="262"/>
            <ac:spMk id="2" creationId="{81CF53CE-B113-A7F3-8137-A5D2D3BD23BE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14:46.618" v="1068" actId="478"/>
          <ac:spMkLst>
            <pc:docMk/>
            <pc:sldMk cId="2919240282" sldId="262"/>
            <ac:spMk id="3" creationId="{BB2AFA3C-0247-64A0-96BA-E0B68C27DF87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33:49.656" v="1277" actId="20577"/>
          <ac:spMkLst>
            <pc:docMk/>
            <pc:sldMk cId="2919240282" sldId="262"/>
            <ac:spMk id="4" creationId="{50A52757-F821-1DD1-7E18-EFCAC1D23B28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4:46.803" v="1069"/>
          <ac:spMkLst>
            <pc:docMk/>
            <pc:sldMk cId="2919240282" sldId="262"/>
            <ac:spMk id="5" creationId="{76B25810-2586-F083-30AD-CEAFCE17DAFE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1:50.170" v="793" actId="478"/>
          <ac:spMkLst>
            <pc:docMk/>
            <pc:sldMk cId="2919240282" sldId="262"/>
            <ac:spMk id="5" creationId="{ABB2EF37-7E25-CCE9-307F-4214363086B3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14:46.618" v="1068" actId="478"/>
          <ac:spMkLst>
            <pc:docMk/>
            <pc:sldMk cId="2919240282" sldId="262"/>
            <ac:spMk id="6" creationId="{32B9CE98-B147-C906-F756-00C8CA40C86A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0:06.377" v="743" actId="478"/>
          <ac:spMkLst>
            <pc:docMk/>
            <pc:sldMk cId="2919240282" sldId="262"/>
            <ac:spMk id="7" creationId="{90934246-61C6-8FE5-9779-960260894D99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4:46.803" v="1069"/>
          <ac:spMkLst>
            <pc:docMk/>
            <pc:sldMk cId="2919240282" sldId="262"/>
            <ac:spMk id="7" creationId="{B21F11D7-6D89-2572-C477-9DD20CD44AFF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13:59.390" v="1055" actId="2711"/>
          <ac:spMkLst>
            <pc:docMk/>
            <pc:sldMk cId="2919240282" sldId="262"/>
            <ac:spMk id="11" creationId="{B06B70C4-5B95-B2CA-19A9-30998B3094E2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1:50.170" v="793" actId="478"/>
          <ac:spMkLst>
            <pc:docMk/>
            <pc:sldMk cId="2919240282" sldId="262"/>
            <ac:spMk id="12" creationId="{B15E1042-EFFF-01F1-A567-8CF4C0216A34}"/>
          </ac:spMkLst>
        </pc:spChg>
        <pc:graphicFrameChg chg="modGraphic">
          <ac:chgData name="Kittinun  Leetanaporn (กิตตินันท์ ลีธนาภรณ์)" userId="a7a691ef-6f62-4e3b-9b52-1c324ffc9fd8" providerId="ADAL" clId="{BD29C8F6-DBA4-409B-A162-DED9690D773C}" dt="2023-11-26T17:27:20.834" v="689" actId="113"/>
          <ac:graphicFrameMkLst>
            <pc:docMk/>
            <pc:sldMk cId="2919240282" sldId="262"/>
            <ac:graphicFrameMk id="10" creationId="{4E393700-F7D7-D5B8-4C53-72178F0C18F1}"/>
          </ac:graphicFrameMkLst>
        </pc:graphicFrameChg>
        <pc:graphicFrameChg chg="modGraphic">
          <ac:chgData name="Kittinun  Leetanaporn (กิตตินันท์ ลีธนาภรณ์)" userId="a7a691ef-6f62-4e3b-9b52-1c324ffc9fd8" providerId="ADAL" clId="{BD29C8F6-DBA4-409B-A162-DED9690D773C}" dt="2023-11-26T17:27:05.096" v="684" actId="12385"/>
          <ac:graphicFrameMkLst>
            <pc:docMk/>
            <pc:sldMk cId="2919240282" sldId="262"/>
            <ac:graphicFrameMk id="16" creationId="{529E346D-0B56-C764-4C15-B55B54A7C071}"/>
          </ac:graphicFrameMkLst>
        </pc:graphicFrameChg>
      </pc:sldChg>
      <pc:sldChg chg="addSp delSp modSp add mod">
        <pc:chgData name="Kittinun  Leetanaporn (กิตตินันท์ ลีธนาภรณ์)" userId="a7a691ef-6f62-4e3b-9b52-1c324ffc9fd8" providerId="ADAL" clId="{BD29C8F6-DBA4-409B-A162-DED9690D773C}" dt="2023-11-27T02:39:50.243" v="1334" actId="14100"/>
        <pc:sldMkLst>
          <pc:docMk/>
          <pc:sldMk cId="3341175874" sldId="263"/>
        </pc:sldMkLst>
        <pc:spChg chg="add mod">
          <ac:chgData name="Kittinun  Leetanaporn (กิตตินันท์ ลีธนาภรณ์)" userId="a7a691ef-6f62-4e3b-9b52-1c324ffc9fd8" providerId="ADAL" clId="{BD29C8F6-DBA4-409B-A162-DED9690D773C}" dt="2023-11-27T02:14:49.868" v="1071"/>
          <ac:spMkLst>
            <pc:docMk/>
            <pc:sldMk cId="3341175874" sldId="263"/>
            <ac:spMk id="2" creationId="{E8A9AC71-E0AE-FB86-7138-660E819A49DA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4:06.036" v="1056" actId="2711"/>
          <ac:spMkLst>
            <pc:docMk/>
            <pc:sldMk cId="3341175874" sldId="263"/>
            <ac:spMk id="3" creationId="{8625C205-ED51-8480-9896-2F0B2D67127D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33:46.250" v="1276" actId="20577"/>
          <ac:spMkLst>
            <pc:docMk/>
            <pc:sldMk cId="3341175874" sldId="263"/>
            <ac:spMk id="4" creationId="{50A52757-F821-1DD1-7E18-EFCAC1D23B28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1:47.034" v="791" actId="478"/>
          <ac:spMkLst>
            <pc:docMk/>
            <pc:sldMk cId="3341175874" sldId="263"/>
            <ac:spMk id="5" creationId="{ABB2EF37-7E25-CCE9-307F-4214363086B3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4:49.868" v="1071"/>
          <ac:spMkLst>
            <pc:docMk/>
            <pc:sldMk cId="3341175874" sldId="263"/>
            <ac:spMk id="5" creationId="{BBBE592D-373D-9311-839F-D2EF671EA0CD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14:49.714" v="1070" actId="478"/>
          <ac:spMkLst>
            <pc:docMk/>
            <pc:sldMk cId="3341175874" sldId="263"/>
            <ac:spMk id="6" creationId="{B0EC6AEA-240E-C2A7-6272-DEF6C2FB32D2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0:03.718" v="741" actId="478"/>
          <ac:spMkLst>
            <pc:docMk/>
            <pc:sldMk cId="3341175874" sldId="263"/>
            <ac:spMk id="7" creationId="{90934246-61C6-8FE5-9779-960260894D99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14:49.714" v="1070" actId="478"/>
          <ac:spMkLst>
            <pc:docMk/>
            <pc:sldMk cId="3341175874" sldId="263"/>
            <ac:spMk id="8" creationId="{556D4BE2-C2B5-D491-1782-6D78E2934ABF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14:08.609" v="1058" actId="404"/>
          <ac:spMkLst>
            <pc:docMk/>
            <pc:sldMk cId="3341175874" sldId="263"/>
            <ac:spMk id="11" creationId="{B06B70C4-5B95-B2CA-19A9-30998B3094E2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1:47.034" v="791" actId="478"/>
          <ac:spMkLst>
            <pc:docMk/>
            <pc:sldMk cId="3341175874" sldId="263"/>
            <ac:spMk id="12" creationId="{B15E1042-EFFF-01F1-A567-8CF4C0216A34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39:47.300" v="1333" actId="14100"/>
          <ac:spMkLst>
            <pc:docMk/>
            <pc:sldMk cId="3341175874" sldId="263"/>
            <ac:spMk id="17" creationId="{D1816D3A-3DEC-A230-6C9C-D95AD266F252}"/>
          </ac:spMkLst>
        </pc:spChg>
        <pc:graphicFrameChg chg="modGraphic">
          <ac:chgData name="Kittinun  Leetanaporn (กิตตินันท์ ลีธนาภรณ์)" userId="a7a691ef-6f62-4e3b-9b52-1c324ffc9fd8" providerId="ADAL" clId="{BD29C8F6-DBA4-409B-A162-DED9690D773C}" dt="2023-11-26T17:27:18.330" v="688" actId="113"/>
          <ac:graphicFrameMkLst>
            <pc:docMk/>
            <pc:sldMk cId="3341175874" sldId="263"/>
            <ac:graphicFrameMk id="10" creationId="{4E393700-F7D7-D5B8-4C53-72178F0C18F1}"/>
          </ac:graphicFrameMkLst>
        </pc:graphicFrameChg>
        <pc:graphicFrameChg chg="modGraphic">
          <ac:chgData name="Kittinun  Leetanaporn (กิตตินันท์ ลีธนาภรณ์)" userId="a7a691ef-6f62-4e3b-9b52-1c324ffc9fd8" providerId="ADAL" clId="{BD29C8F6-DBA4-409B-A162-DED9690D773C}" dt="2023-11-26T17:27:46.338" v="695" actId="20577"/>
          <ac:graphicFrameMkLst>
            <pc:docMk/>
            <pc:sldMk cId="3341175874" sldId="263"/>
            <ac:graphicFrameMk id="16" creationId="{529E346D-0B56-C764-4C15-B55B54A7C071}"/>
          </ac:graphicFrameMkLst>
        </pc:graphicFrameChg>
        <pc:cxnChg chg="mod">
          <ac:chgData name="Kittinun  Leetanaporn (กิตตินันท์ ลีธนาภรณ์)" userId="a7a691ef-6f62-4e3b-9b52-1c324ffc9fd8" providerId="ADAL" clId="{BD29C8F6-DBA4-409B-A162-DED9690D773C}" dt="2023-11-27T02:39:50.243" v="1334" actId="14100"/>
          <ac:cxnSpMkLst>
            <pc:docMk/>
            <pc:sldMk cId="3341175874" sldId="263"/>
            <ac:cxnSpMk id="19" creationId="{C1D3E612-86CB-D481-9AC4-0053A9253ACF}"/>
          </ac:cxnSpMkLst>
        </pc:cxnChg>
      </pc:sldChg>
      <pc:sldChg chg="addSp delSp modSp add mod">
        <pc:chgData name="Kittinun  Leetanaporn (กิตตินันท์ ลีธนาภรณ์)" userId="a7a691ef-6f62-4e3b-9b52-1c324ffc9fd8" providerId="ADAL" clId="{BD29C8F6-DBA4-409B-A162-DED9690D773C}" dt="2023-11-27T02:40:15.796" v="1342"/>
        <pc:sldMkLst>
          <pc:docMk/>
          <pc:sldMk cId="2504518352" sldId="264"/>
        </pc:sldMkLst>
        <pc:spChg chg="add del mod">
          <ac:chgData name="Kittinun  Leetanaporn (กิตตินันท์ ลีธนาภรณ์)" userId="a7a691ef-6f62-4e3b-9b52-1c324ffc9fd8" providerId="ADAL" clId="{BD29C8F6-DBA4-409B-A162-DED9690D773C}" dt="2023-11-27T02:39:59.907" v="1336" actId="478"/>
          <ac:spMkLst>
            <pc:docMk/>
            <pc:sldMk cId="2504518352" sldId="264"/>
            <ac:spMk id="2" creationId="{1F0FB45A-AFA9-ECA3-29C4-3E8004F4AE7C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33:42.619" v="1275" actId="20577"/>
          <ac:spMkLst>
            <pc:docMk/>
            <pc:sldMk cId="2504518352" sldId="264"/>
            <ac:spMk id="4" creationId="{50A52757-F821-1DD1-7E18-EFCAC1D23B28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4:52.828" v="1073"/>
          <ac:spMkLst>
            <pc:docMk/>
            <pc:sldMk cId="2504518352" sldId="264"/>
            <ac:spMk id="5" creationId="{30EB7020-258D-4F5C-197A-6CB946D5B3AA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1:43.301" v="789" actId="478"/>
          <ac:spMkLst>
            <pc:docMk/>
            <pc:sldMk cId="2504518352" sldId="264"/>
            <ac:spMk id="5" creationId="{ABB2EF37-7E25-CCE9-307F-4214363086B3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4:13.008" v="1059" actId="2711"/>
          <ac:spMkLst>
            <pc:docMk/>
            <pc:sldMk cId="2504518352" sldId="264"/>
            <ac:spMk id="6" creationId="{2B294F7E-56B0-DAD6-55EF-754DA17D3E5C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4:52.828" v="1073"/>
          <ac:spMkLst>
            <pc:docMk/>
            <pc:sldMk cId="2504518352" sldId="264"/>
            <ac:spMk id="7" creationId="{48F51BC7-6D15-9D9E-E227-4C0C1A13A347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0:01.389" v="739" actId="478"/>
          <ac:spMkLst>
            <pc:docMk/>
            <pc:sldMk cId="2504518352" sldId="264"/>
            <ac:spMk id="7" creationId="{90934246-61C6-8FE5-9779-960260894D99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14:52.671" v="1072" actId="478"/>
          <ac:spMkLst>
            <pc:docMk/>
            <pc:sldMk cId="2504518352" sldId="264"/>
            <ac:spMk id="8" creationId="{5381926F-085F-FB57-DCC2-94E5C62EC4D9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14:52.671" v="1072" actId="478"/>
          <ac:spMkLst>
            <pc:docMk/>
            <pc:sldMk cId="2504518352" sldId="264"/>
            <ac:spMk id="9" creationId="{C53AE7D4-923C-62FD-334A-2D620483C48E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14:17.131" v="1061" actId="404"/>
          <ac:spMkLst>
            <pc:docMk/>
            <pc:sldMk cId="2504518352" sldId="264"/>
            <ac:spMk id="11" creationId="{B06B70C4-5B95-B2CA-19A9-30998B3094E2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39:57.920" v="1335"/>
          <ac:spMkLst>
            <pc:docMk/>
            <pc:sldMk cId="2504518352" sldId="264"/>
            <ac:spMk id="12" creationId="{57F0F3F4-E327-5671-765B-C0EADC8305D4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1:43.301" v="789" actId="478"/>
          <ac:spMkLst>
            <pc:docMk/>
            <pc:sldMk cId="2504518352" sldId="264"/>
            <ac:spMk id="12" creationId="{B15E1042-EFFF-01F1-A567-8CF4C0216A34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19:24.806" v="626" actId="478"/>
          <ac:spMkLst>
            <pc:docMk/>
            <pc:sldMk cId="2504518352" sldId="264"/>
            <ac:spMk id="17" creationId="{D1816D3A-3DEC-A230-6C9C-D95AD266F252}"/>
          </ac:spMkLst>
        </pc:spChg>
        <pc:graphicFrameChg chg="modGraphic">
          <ac:chgData name="Kittinun  Leetanaporn (กิตตินันท์ ลีธนาภรณ์)" userId="a7a691ef-6f62-4e3b-9b52-1c324ffc9fd8" providerId="ADAL" clId="{BD29C8F6-DBA4-409B-A162-DED9690D773C}" dt="2023-11-26T17:27:15.375" v="687" actId="113"/>
          <ac:graphicFrameMkLst>
            <pc:docMk/>
            <pc:sldMk cId="2504518352" sldId="264"/>
            <ac:graphicFrameMk id="10" creationId="{4E393700-F7D7-D5B8-4C53-72178F0C18F1}"/>
          </ac:graphicFrameMkLst>
        </pc:graphicFrameChg>
        <pc:graphicFrameChg chg="mod modGraphic">
          <ac:chgData name="Kittinun  Leetanaporn (กิตตินันท์ ลีธนาภรณ์)" userId="a7a691ef-6f62-4e3b-9b52-1c324ffc9fd8" providerId="ADAL" clId="{BD29C8F6-DBA4-409B-A162-DED9690D773C}" dt="2023-11-26T17:30:47.700" v="778" actId="20577"/>
          <ac:graphicFrameMkLst>
            <pc:docMk/>
            <pc:sldMk cId="2504518352" sldId="264"/>
            <ac:graphicFrameMk id="16" creationId="{529E346D-0B56-C764-4C15-B55B54A7C071}"/>
          </ac:graphicFrameMkLst>
        </pc:graphicFrameChg>
        <pc:cxnChg chg="add del mod">
          <ac:chgData name="Kittinun  Leetanaporn (กิตตินันท์ ลีธนาภรณ์)" userId="a7a691ef-6f62-4e3b-9b52-1c324ffc9fd8" providerId="ADAL" clId="{BD29C8F6-DBA4-409B-A162-DED9690D773C}" dt="2023-11-27T02:40:15.613" v="1341" actId="478"/>
          <ac:cxnSpMkLst>
            <pc:docMk/>
            <pc:sldMk cId="2504518352" sldId="264"/>
            <ac:cxnSpMk id="3" creationId="{80697AFC-B835-1B2E-F369-A7BB04AB6383}"/>
          </ac:cxnSpMkLst>
        </pc:cxnChg>
        <pc:cxnChg chg="add mod">
          <ac:chgData name="Kittinun  Leetanaporn (กิตตินันท์ ลีธนาภรณ์)" userId="a7a691ef-6f62-4e3b-9b52-1c324ffc9fd8" providerId="ADAL" clId="{BD29C8F6-DBA4-409B-A162-DED9690D773C}" dt="2023-11-27T02:40:15.796" v="1342"/>
          <ac:cxnSpMkLst>
            <pc:docMk/>
            <pc:sldMk cId="2504518352" sldId="264"/>
            <ac:cxnSpMk id="15" creationId="{8E91973F-92F0-709C-DA21-F1499A67426E}"/>
          </ac:cxnSpMkLst>
        </pc:cxnChg>
        <pc:cxnChg chg="del mod">
          <ac:chgData name="Kittinun  Leetanaporn (กิตตินันท์ ลีธนาภรณ์)" userId="a7a691ef-6f62-4e3b-9b52-1c324ffc9fd8" providerId="ADAL" clId="{BD29C8F6-DBA4-409B-A162-DED9690D773C}" dt="2023-11-26T17:18:47.855" v="622" actId="478"/>
          <ac:cxnSpMkLst>
            <pc:docMk/>
            <pc:sldMk cId="2504518352" sldId="264"/>
            <ac:cxnSpMk id="19" creationId="{C1D3E612-86CB-D481-9AC4-0053A9253ACF}"/>
          </ac:cxnSpMkLst>
        </pc:cxnChg>
      </pc:sldChg>
      <pc:sldChg chg="addSp delSp modSp add mod modAnim">
        <pc:chgData name="Kittinun  Leetanaporn (กิตตินันท์ ลีธนาภรณ์)" userId="a7a691ef-6f62-4e3b-9b52-1c324ffc9fd8" providerId="ADAL" clId="{BD29C8F6-DBA4-409B-A162-DED9690D773C}" dt="2023-11-27T02:54:24.884" v="1364" actId="20577"/>
        <pc:sldMkLst>
          <pc:docMk/>
          <pc:sldMk cId="3723569535" sldId="265"/>
        </pc:sldMkLst>
        <pc:spChg chg="add mod">
          <ac:chgData name="Kittinun  Leetanaporn (กิตตินันท์ ลีธนาภรณ์)" userId="a7a691ef-6f62-4e3b-9b52-1c324ffc9fd8" providerId="ADAL" clId="{BD29C8F6-DBA4-409B-A162-DED9690D773C}" dt="2023-11-27T02:14:56.698" v="1075"/>
          <ac:spMkLst>
            <pc:docMk/>
            <pc:sldMk cId="3723569535" sldId="265"/>
            <ac:spMk id="2" creationId="{08D96EFA-8779-DE22-F86D-BADBD782F795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4:56.698" v="1075"/>
          <ac:spMkLst>
            <pc:docMk/>
            <pc:sldMk cId="3723569535" sldId="265"/>
            <ac:spMk id="3" creationId="{23D1DD3A-79BB-54B3-CA66-6B2620120A00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6T17:25:33.560" v="662"/>
          <ac:spMkLst>
            <pc:docMk/>
            <pc:sldMk cId="3723569535" sldId="265"/>
            <ac:spMk id="3" creationId="{3EF735CC-056F-5DC9-CFFB-9FFD02C322AD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54:24.884" v="1364" actId="20577"/>
          <ac:spMkLst>
            <pc:docMk/>
            <pc:sldMk cId="3723569535" sldId="265"/>
            <ac:spMk id="4" creationId="{50A52757-F821-1DD1-7E18-EFCAC1D23B28}"/>
          </ac:spMkLst>
        </pc:spChg>
        <pc:spChg chg="del mod">
          <ac:chgData name="Kittinun  Leetanaporn (กิตตินันท์ ลีธนาภรณ์)" userId="a7a691ef-6f62-4e3b-9b52-1c324ffc9fd8" providerId="ADAL" clId="{BD29C8F6-DBA4-409B-A162-DED9690D773C}" dt="2023-11-27T02:14:56.562" v="1074" actId="478"/>
          <ac:spMkLst>
            <pc:docMk/>
            <pc:sldMk cId="3723569535" sldId="265"/>
            <ac:spMk id="5" creationId="{ABB2EF37-7E25-CCE9-307F-4214363086B3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4:22.623" v="1062" actId="2711"/>
          <ac:spMkLst>
            <pc:docMk/>
            <pc:sldMk cId="3723569535" sldId="265"/>
            <ac:spMk id="6" creationId="{ECFAD84B-B60D-B4FF-809A-5E482A4D2242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29:58.649" v="737" actId="478"/>
          <ac:spMkLst>
            <pc:docMk/>
            <pc:sldMk cId="3723569535" sldId="265"/>
            <ac:spMk id="7" creationId="{90934246-61C6-8FE5-9779-960260894D99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14:25.960" v="1064" actId="404"/>
          <ac:spMkLst>
            <pc:docMk/>
            <pc:sldMk cId="3723569535" sldId="265"/>
            <ac:spMk id="11" creationId="{B06B70C4-5B95-B2CA-19A9-30998B3094E2}"/>
          </ac:spMkLst>
        </pc:spChg>
        <pc:spChg chg="del mod">
          <ac:chgData name="Kittinun  Leetanaporn (กิตตินันท์ ลีธนาภรณ์)" userId="a7a691ef-6f62-4e3b-9b52-1c324ffc9fd8" providerId="ADAL" clId="{BD29C8F6-DBA4-409B-A162-DED9690D773C}" dt="2023-11-27T02:14:56.562" v="1074" actId="478"/>
          <ac:spMkLst>
            <pc:docMk/>
            <pc:sldMk cId="3723569535" sldId="265"/>
            <ac:spMk id="12" creationId="{B15E1042-EFFF-01F1-A567-8CF4C0216A34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14:22.623" v="1062" actId="2711"/>
          <ac:spMkLst>
            <pc:docMk/>
            <pc:sldMk cId="3723569535" sldId="265"/>
            <ac:spMk id="17" creationId="{D1816D3A-3DEC-A230-6C9C-D95AD266F252}"/>
          </ac:spMkLst>
        </pc:spChg>
        <pc:graphicFrameChg chg="modGraphic">
          <ac:chgData name="Kittinun  Leetanaporn (กิตตินันท์ ลีธนาภรณ์)" userId="a7a691ef-6f62-4e3b-9b52-1c324ffc9fd8" providerId="ADAL" clId="{BD29C8F6-DBA4-409B-A162-DED9690D773C}" dt="2023-11-26T17:26:20.879" v="673" actId="12385"/>
          <ac:graphicFrameMkLst>
            <pc:docMk/>
            <pc:sldMk cId="3723569535" sldId="265"/>
            <ac:graphicFrameMk id="10" creationId="{4E393700-F7D7-D5B8-4C53-72178F0C18F1}"/>
          </ac:graphicFrameMkLst>
        </pc:graphicFrameChg>
        <pc:graphicFrameChg chg="mod modGraphic">
          <ac:chgData name="Kittinun  Leetanaporn (กิตตินันท์ ลีธนาภรณ์)" userId="a7a691ef-6f62-4e3b-9b52-1c324ffc9fd8" providerId="ADAL" clId="{BD29C8F6-DBA4-409B-A162-DED9690D773C}" dt="2023-11-26T17:31:01.839" v="782" actId="20577"/>
          <ac:graphicFrameMkLst>
            <pc:docMk/>
            <pc:sldMk cId="3723569535" sldId="265"/>
            <ac:graphicFrameMk id="16" creationId="{529E346D-0B56-C764-4C15-B55B54A7C071}"/>
          </ac:graphicFrameMkLst>
        </pc:graphicFrameChg>
        <pc:cxnChg chg="mod">
          <ac:chgData name="Kittinun  Leetanaporn (กิตตินันท์ ลีธนาภรณ์)" userId="a7a691ef-6f62-4e3b-9b52-1c324ffc9fd8" providerId="ADAL" clId="{BD29C8F6-DBA4-409B-A162-DED9690D773C}" dt="2023-11-26T17:20:08.634" v="629" actId="14100"/>
          <ac:cxnSpMkLst>
            <pc:docMk/>
            <pc:sldMk cId="3723569535" sldId="265"/>
            <ac:cxnSpMk id="19" creationId="{C1D3E612-86CB-D481-9AC4-0053A9253ACF}"/>
          </ac:cxnSpMkLst>
        </pc:cxnChg>
      </pc:sldChg>
      <pc:sldChg chg="addSp delSp modSp add mod delAnim modAnim">
        <pc:chgData name="Kittinun  Leetanaporn (กิตตินันท์ ลีธนาภรณ์)" userId="a7a691ef-6f62-4e3b-9b52-1c324ffc9fd8" providerId="ADAL" clId="{BD29C8F6-DBA4-409B-A162-DED9690D773C}" dt="2023-11-27T02:54:30.241" v="1366" actId="20577"/>
        <pc:sldMkLst>
          <pc:docMk/>
          <pc:sldMk cId="338463949" sldId="266"/>
        </pc:sldMkLst>
        <pc:spChg chg="mod">
          <ac:chgData name="Kittinun  Leetanaporn (กิตตินันท์ ลีธนาภรณ์)" userId="a7a691ef-6f62-4e3b-9b52-1c324ffc9fd8" providerId="ADAL" clId="{BD29C8F6-DBA4-409B-A162-DED9690D773C}" dt="2023-11-27T02:14:30.640" v="1065" actId="2711"/>
          <ac:spMkLst>
            <pc:docMk/>
            <pc:sldMk cId="338463949" sldId="266"/>
            <ac:spMk id="2" creationId="{D58A984B-3EE7-01D1-228C-3B83BA6A133C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54:28.780" v="1365" actId="20577"/>
          <ac:spMkLst>
            <pc:docMk/>
            <pc:sldMk cId="338463949" sldId="266"/>
            <ac:spMk id="4" creationId="{50A52757-F821-1DD1-7E18-EFCAC1D23B28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5:00.173" v="1077"/>
          <ac:spMkLst>
            <pc:docMk/>
            <pc:sldMk cId="338463949" sldId="266"/>
            <ac:spMk id="5" creationId="{703B4640-C918-1722-25BD-F33EE27AC8D1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1:35.650" v="787" actId="478"/>
          <ac:spMkLst>
            <pc:docMk/>
            <pc:sldMk cId="338463949" sldId="266"/>
            <ac:spMk id="5" creationId="{ABB2EF37-7E25-CCE9-307F-4214363086B3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5:00.173" v="1077"/>
          <ac:spMkLst>
            <pc:docMk/>
            <pc:sldMk cId="338463949" sldId="266"/>
            <ac:spMk id="6" creationId="{98BE3BF9-2A50-105B-CDD2-E3C7D63D92E8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14:30.640" v="1065" actId="2711"/>
          <ac:spMkLst>
            <pc:docMk/>
            <pc:sldMk cId="338463949" sldId="266"/>
            <ac:spMk id="7" creationId="{90934246-61C6-8FE5-9779-960260894D99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5:11.796" v="1079" actId="1076"/>
          <ac:spMkLst>
            <pc:docMk/>
            <pc:sldMk cId="338463949" sldId="266"/>
            <ac:spMk id="8" creationId="{F7356925-31B3-3730-7FE1-6142A5784EC0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24:15.850" v="649" actId="478"/>
          <ac:spMkLst>
            <pc:docMk/>
            <pc:sldMk cId="338463949" sldId="266"/>
            <ac:spMk id="9" creationId="{A01F719B-08F2-34E8-E2A3-92420B98D0A6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14:34.607" v="1067" actId="404"/>
          <ac:spMkLst>
            <pc:docMk/>
            <pc:sldMk cId="338463949" sldId="266"/>
            <ac:spMk id="11" creationId="{B06B70C4-5B95-B2CA-19A9-30998B3094E2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1:35.650" v="787" actId="478"/>
          <ac:spMkLst>
            <pc:docMk/>
            <pc:sldMk cId="338463949" sldId="266"/>
            <ac:spMk id="12" creationId="{B15E1042-EFFF-01F1-A567-8CF4C0216A34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15:00.027" v="1076" actId="478"/>
          <ac:spMkLst>
            <pc:docMk/>
            <pc:sldMk cId="338463949" sldId="266"/>
            <ac:spMk id="14" creationId="{91C5F5C7-C6AE-75A9-90B9-6A4542923B29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15:00.027" v="1076" actId="478"/>
          <ac:spMkLst>
            <pc:docMk/>
            <pc:sldMk cId="338463949" sldId="266"/>
            <ac:spMk id="15" creationId="{832F4B8C-3A9A-A0A5-A23E-5A99C76C38B1}"/>
          </ac:spMkLst>
        </pc:spChg>
        <pc:graphicFrameChg chg="modGraphic">
          <ac:chgData name="Kittinun  Leetanaporn (กิตตินันท์ ลีธนาภรณ์)" userId="a7a691ef-6f62-4e3b-9b52-1c324ffc9fd8" providerId="ADAL" clId="{BD29C8F6-DBA4-409B-A162-DED9690D773C}" dt="2023-11-26T17:26:32.306" v="677" actId="12385"/>
          <ac:graphicFrameMkLst>
            <pc:docMk/>
            <pc:sldMk cId="338463949" sldId="266"/>
            <ac:graphicFrameMk id="10" creationId="{4E393700-F7D7-D5B8-4C53-72178F0C18F1}"/>
          </ac:graphicFrameMkLst>
        </pc:graphicFrameChg>
        <pc:graphicFrameChg chg="mod modGraphic">
          <ac:chgData name="Kittinun  Leetanaporn (กิตตินันท์ ลีธนาภรณ์)" userId="a7a691ef-6f62-4e3b-9b52-1c324ffc9fd8" providerId="ADAL" clId="{BD29C8F6-DBA4-409B-A162-DED9690D773C}" dt="2023-11-26T17:31:04.669" v="784"/>
          <ac:graphicFrameMkLst>
            <pc:docMk/>
            <pc:sldMk cId="338463949" sldId="266"/>
            <ac:graphicFrameMk id="16" creationId="{529E346D-0B56-C764-4C15-B55B54A7C071}"/>
          </ac:graphicFrameMkLst>
        </pc:graphicFrameChg>
        <pc:picChg chg="add del">
          <ac:chgData name="Kittinun  Leetanaporn (กิตตินันท์ ลีธนาภรณ์)" userId="a7a691ef-6f62-4e3b-9b52-1c324ffc9fd8" providerId="ADAL" clId="{BD29C8F6-DBA4-409B-A162-DED9690D773C}" dt="2023-11-27T02:41:16.758" v="1350" actId="22"/>
          <ac:picMkLst>
            <pc:docMk/>
            <pc:sldMk cId="338463949" sldId="266"/>
            <ac:picMk id="12" creationId="{8862C47B-3797-D151-2269-A3CF513E6F4D}"/>
          </ac:picMkLst>
        </pc:picChg>
        <pc:cxnChg chg="mod">
          <ac:chgData name="Kittinun  Leetanaporn (กิตตินันท์ ลีธนาภรณ์)" userId="a7a691ef-6f62-4e3b-9b52-1c324ffc9fd8" providerId="ADAL" clId="{BD29C8F6-DBA4-409B-A162-DED9690D773C}" dt="2023-11-26T17:24:45.940" v="655" actId="14100"/>
          <ac:cxnSpMkLst>
            <pc:docMk/>
            <pc:sldMk cId="338463949" sldId="266"/>
            <ac:cxnSpMk id="3" creationId="{F0371348-9851-3A44-DB68-22D0A79CE5C5}"/>
          </ac:cxnSpMkLst>
        </pc:cxnChg>
      </pc:sldChg>
      <pc:sldChg chg="addSp delSp modSp new mod modClrScheme chgLayout">
        <pc:chgData name="Kittinun  Leetanaporn (กิตตินันท์ ลีธนาภรณ์)" userId="a7a691ef-6f62-4e3b-9b52-1c324ffc9fd8" providerId="ADAL" clId="{BD29C8F6-DBA4-409B-A162-DED9690D773C}" dt="2023-11-27T08:57:39.422" v="1376" actId="1076"/>
        <pc:sldMkLst>
          <pc:docMk/>
          <pc:sldMk cId="3686206347" sldId="267"/>
        </pc:sldMkLst>
        <pc:spChg chg="del">
          <ac:chgData name="Kittinun  Leetanaporn (กิตตินันท์ ลีธนาภรณ์)" userId="a7a691ef-6f62-4e3b-9b52-1c324ffc9fd8" providerId="ADAL" clId="{BD29C8F6-DBA4-409B-A162-DED9690D773C}" dt="2023-11-26T17:34:58.264" v="806" actId="700"/>
          <ac:spMkLst>
            <pc:docMk/>
            <pc:sldMk cId="3686206347" sldId="267"/>
            <ac:spMk id="2" creationId="{8CFD9748-9459-EF60-4E22-96470668BA7C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34:58.264" v="806" actId="700"/>
          <ac:spMkLst>
            <pc:docMk/>
            <pc:sldMk cId="3686206347" sldId="267"/>
            <ac:spMk id="3" creationId="{CE13839A-69CE-3C59-EAA5-201F982E17CE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6T17:37:12.910" v="843"/>
          <ac:spMkLst>
            <pc:docMk/>
            <pc:sldMk cId="3686206347" sldId="267"/>
            <ac:spMk id="8" creationId="{A5883F43-6423-CA19-4B0A-A1DB02436C72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27:51.090" v="1257" actId="1076"/>
          <ac:spMkLst>
            <pc:docMk/>
            <pc:sldMk cId="3686206347" sldId="267"/>
            <ac:spMk id="9" creationId="{25FFD9AC-5090-0AB0-9402-86E0694D8361}"/>
          </ac:spMkLst>
        </pc:spChg>
        <pc:spChg chg="add del">
          <ac:chgData name="Kittinun  Leetanaporn (กิตตินันท์ ลีธนาภรณ์)" userId="a7a691ef-6f62-4e3b-9b52-1c324ffc9fd8" providerId="ADAL" clId="{BD29C8F6-DBA4-409B-A162-DED9690D773C}" dt="2023-11-26T17:38:44.888" v="855" actId="22"/>
          <ac:spMkLst>
            <pc:docMk/>
            <pc:sldMk cId="3686206347" sldId="267"/>
            <ac:spMk id="11" creationId="{E363C4A0-FC5B-2E99-D7A8-05A591051173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6T17:38:53.471" v="857" actId="1076"/>
          <ac:spMkLst>
            <pc:docMk/>
            <pc:sldMk cId="3686206347" sldId="267"/>
            <ac:spMk id="13" creationId="{3961BDB0-2605-989B-B931-C5A131E072FC}"/>
          </ac:spMkLst>
        </pc:spChg>
        <pc:picChg chg="add mod">
          <ac:chgData name="Kittinun  Leetanaporn (กิตตินันท์ ลีธนาภรณ์)" userId="a7a691ef-6f62-4e3b-9b52-1c324ffc9fd8" providerId="ADAL" clId="{BD29C8F6-DBA4-409B-A162-DED9690D773C}" dt="2023-11-27T08:57:39.422" v="1376" actId="1076"/>
          <ac:picMkLst>
            <pc:docMk/>
            <pc:sldMk cId="3686206347" sldId="267"/>
            <ac:picMk id="5" creationId="{D4439A1D-4577-34AF-3801-B1BF581F0A93}"/>
          </ac:picMkLst>
        </pc:picChg>
        <pc:picChg chg="add mod">
          <ac:chgData name="Kittinun  Leetanaporn (กิตตินันท์ ลีธนาภรณ์)" userId="a7a691ef-6f62-4e3b-9b52-1c324ffc9fd8" providerId="ADAL" clId="{BD29C8F6-DBA4-409B-A162-DED9690D773C}" dt="2023-11-26T17:38:56.482" v="858" actId="14100"/>
          <ac:picMkLst>
            <pc:docMk/>
            <pc:sldMk cId="3686206347" sldId="267"/>
            <ac:picMk id="7" creationId="{69657153-793C-EB67-D3B5-EE80C99B137C}"/>
          </ac:picMkLst>
        </pc:picChg>
        <pc:picChg chg="add del">
          <ac:chgData name="Kittinun  Leetanaporn (กิตตินันท์ ลีธนาภรณ์)" userId="a7a691ef-6f62-4e3b-9b52-1c324ffc9fd8" providerId="ADAL" clId="{BD29C8F6-DBA4-409B-A162-DED9690D773C}" dt="2023-11-26T17:35:01.251" v="808"/>
          <ac:picMkLst>
            <pc:docMk/>
            <pc:sldMk cId="3686206347" sldId="267"/>
            <ac:picMk id="1026" creationId="{AA641D2E-71EA-9E07-6468-E2BB976F2676}"/>
          </ac:picMkLst>
        </pc:picChg>
      </pc:sldChg>
      <pc:sldChg chg="addSp delSp modSp new mod modClrScheme chgLayout">
        <pc:chgData name="Kittinun  Leetanaporn (กิตตินันท์ ลีธนาภรณ์)" userId="a7a691ef-6f62-4e3b-9b52-1c324ffc9fd8" providerId="ADAL" clId="{BD29C8F6-DBA4-409B-A162-DED9690D773C}" dt="2023-11-27T03:38:27.602" v="1370" actId="1076"/>
        <pc:sldMkLst>
          <pc:docMk/>
          <pc:sldMk cId="2010179097" sldId="268"/>
        </pc:sldMkLst>
        <pc:spChg chg="del">
          <ac:chgData name="Kittinun  Leetanaporn (กิตตินันท์ ลีธนาภรณ์)" userId="a7a691ef-6f62-4e3b-9b52-1c324ffc9fd8" providerId="ADAL" clId="{BD29C8F6-DBA4-409B-A162-DED9690D773C}" dt="2023-11-26T17:41:08.055" v="861" actId="700"/>
          <ac:spMkLst>
            <pc:docMk/>
            <pc:sldMk cId="2010179097" sldId="268"/>
            <ac:spMk id="2" creationId="{7C1BDA35-F113-A1A7-C996-C01468EEFAC9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6T17:41:08.055" v="861" actId="700"/>
          <ac:spMkLst>
            <pc:docMk/>
            <pc:sldMk cId="2010179097" sldId="268"/>
            <ac:spMk id="3" creationId="{FE0E9027-BA90-AAE9-76AE-C57EA794A6D0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6T17:41:27.269" v="864" actId="1076"/>
          <ac:spMkLst>
            <pc:docMk/>
            <pc:sldMk cId="2010179097" sldId="268"/>
            <ac:spMk id="5" creationId="{A1387FC6-F2A8-8B48-F6A0-9DA53CCE2698}"/>
          </ac:spMkLst>
        </pc:spChg>
        <pc:picChg chg="add mod">
          <ac:chgData name="Kittinun  Leetanaporn (กิตตินันท์ ลีธนาภรณ์)" userId="a7a691ef-6f62-4e3b-9b52-1c324ffc9fd8" providerId="ADAL" clId="{BD29C8F6-DBA4-409B-A162-DED9690D773C}" dt="2023-11-27T03:38:27.602" v="1370" actId="1076"/>
          <ac:picMkLst>
            <pc:docMk/>
            <pc:sldMk cId="2010179097" sldId="268"/>
            <ac:picMk id="2050" creationId="{60C775B0-3CC3-E8FB-D355-FC45AB9E9843}"/>
          </ac:picMkLst>
        </pc:picChg>
      </pc:sldChg>
      <pc:sldChg chg="addSp delSp modSp new mod">
        <pc:chgData name="Kittinun  Leetanaporn (กิตตินันท์ ลีธนาภรณ์)" userId="a7a691ef-6f62-4e3b-9b52-1c324ffc9fd8" providerId="ADAL" clId="{BD29C8F6-DBA4-409B-A162-DED9690D773C}" dt="2023-11-27T02:10:31.302" v="981" actId="478"/>
        <pc:sldMkLst>
          <pc:docMk/>
          <pc:sldMk cId="4028612560" sldId="269"/>
        </pc:sldMkLst>
        <pc:spChg chg="add mod">
          <ac:chgData name="Kittinun  Leetanaporn (กิตตินันท์ ลีธนาภรณ์)" userId="a7a691ef-6f62-4e3b-9b52-1c324ffc9fd8" providerId="ADAL" clId="{BD29C8F6-DBA4-409B-A162-DED9690D773C}" dt="2023-11-27T01:57:28.407" v="906" actId="20577"/>
          <ac:spMkLst>
            <pc:docMk/>
            <pc:sldMk cId="4028612560" sldId="269"/>
            <ac:spMk id="2" creationId="{9F6222F6-E4CD-70B1-485E-F45621A2D7A6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02:53.107" v="909" actId="478"/>
          <ac:spMkLst>
            <pc:docMk/>
            <pc:sldMk cId="4028612560" sldId="269"/>
            <ac:spMk id="4" creationId="{A52B1F95-6572-CFFC-C849-4FC4209E8582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09:31.916" v="964" actId="12788"/>
          <ac:spMkLst>
            <pc:docMk/>
            <pc:sldMk cId="4028612560" sldId="269"/>
            <ac:spMk id="13" creationId="{105EAA8C-EC67-0065-CE34-724DC1168174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09:37.157" v="966" actId="20577"/>
          <ac:spMkLst>
            <pc:docMk/>
            <pc:sldMk cId="4028612560" sldId="269"/>
            <ac:spMk id="14" creationId="{88F2F088-D573-B580-A954-2E2CD6A0E458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09:39.194" v="967" actId="20577"/>
          <ac:spMkLst>
            <pc:docMk/>
            <pc:sldMk cId="4028612560" sldId="269"/>
            <ac:spMk id="15" creationId="{7C4CBE7F-42F6-AEE2-46C8-C0913BA3FB98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09:40.622" v="968" actId="20577"/>
          <ac:spMkLst>
            <pc:docMk/>
            <pc:sldMk cId="4028612560" sldId="269"/>
            <ac:spMk id="16" creationId="{7732EBE0-3282-B5B1-D996-5DB33D57E52A}"/>
          </ac:spMkLst>
        </pc:spChg>
        <pc:picChg chg="add del mod">
          <ac:chgData name="Kittinun  Leetanaporn (กิตตินันท์ ลีธนาภรณ์)" userId="a7a691ef-6f62-4e3b-9b52-1c324ffc9fd8" providerId="ADAL" clId="{BD29C8F6-DBA4-409B-A162-DED9690D773C}" dt="2023-11-27T02:06:46.371" v="915" actId="478"/>
          <ac:picMkLst>
            <pc:docMk/>
            <pc:sldMk cId="4028612560" sldId="269"/>
            <ac:picMk id="5" creationId="{9FE73172-19FE-C235-688E-FF54A4142A0C}"/>
          </ac:picMkLst>
        </pc:picChg>
        <pc:picChg chg="add mod">
          <ac:chgData name="Kittinun  Leetanaporn (กิตตินันท์ ลีธนาภรณ์)" userId="a7a691ef-6f62-4e3b-9b52-1c324ffc9fd8" providerId="ADAL" clId="{BD29C8F6-DBA4-409B-A162-DED9690D773C}" dt="2023-11-27T02:10:24.418" v="976" actId="1076"/>
          <ac:picMkLst>
            <pc:docMk/>
            <pc:sldMk cId="4028612560" sldId="269"/>
            <ac:picMk id="6" creationId="{3244416B-EC01-9DA3-5940-3D96BBBD9F20}"/>
          </ac:picMkLst>
        </pc:picChg>
        <pc:picChg chg="add del mod">
          <ac:chgData name="Kittinun  Leetanaporn (กิตตินันท์ ลีธนาภรณ์)" userId="a7a691ef-6f62-4e3b-9b52-1c324ffc9fd8" providerId="ADAL" clId="{BD29C8F6-DBA4-409B-A162-DED9690D773C}" dt="2023-11-27T02:08:08.363" v="931" actId="478"/>
          <ac:picMkLst>
            <pc:docMk/>
            <pc:sldMk cId="4028612560" sldId="269"/>
            <ac:picMk id="7" creationId="{4D497758-949D-1BDF-9E5E-B27D0582F604}"/>
          </ac:picMkLst>
        </pc:picChg>
        <pc:picChg chg="add del mod">
          <ac:chgData name="Kittinun  Leetanaporn (กิตตินันท์ ลีธนาภรณ์)" userId="a7a691ef-6f62-4e3b-9b52-1c324ffc9fd8" providerId="ADAL" clId="{BD29C8F6-DBA4-409B-A162-DED9690D773C}" dt="2023-11-27T02:08:08.779" v="932" actId="478"/>
          <ac:picMkLst>
            <pc:docMk/>
            <pc:sldMk cId="4028612560" sldId="269"/>
            <ac:picMk id="8" creationId="{9818FF95-AD70-A908-07F4-8D2103409467}"/>
          </ac:picMkLst>
        </pc:picChg>
        <pc:picChg chg="add del mod">
          <ac:chgData name="Kittinun  Leetanaporn (กิตตินันท์ ลีธนาภรณ์)" userId="a7a691ef-6f62-4e3b-9b52-1c324ffc9fd8" providerId="ADAL" clId="{BD29C8F6-DBA4-409B-A162-DED9690D773C}" dt="2023-11-27T02:08:09.362" v="933" actId="478"/>
          <ac:picMkLst>
            <pc:docMk/>
            <pc:sldMk cId="4028612560" sldId="269"/>
            <ac:picMk id="9" creationId="{81D66BC1-E68C-6184-7CCE-5F7126E63D8A}"/>
          </ac:picMkLst>
        </pc:picChg>
        <pc:picChg chg="add mod">
          <ac:chgData name="Kittinun  Leetanaporn (กิตตินันท์ ลีธนาภรณ์)" userId="a7a691ef-6f62-4e3b-9b52-1c324ffc9fd8" providerId="ADAL" clId="{BD29C8F6-DBA4-409B-A162-DED9690D773C}" dt="2023-11-27T02:08:37.516" v="947" actId="465"/>
          <ac:picMkLst>
            <pc:docMk/>
            <pc:sldMk cId="4028612560" sldId="269"/>
            <ac:picMk id="10" creationId="{55677791-EEF7-F568-8199-A378E516B77B}"/>
          </ac:picMkLst>
        </pc:picChg>
        <pc:picChg chg="add mod">
          <ac:chgData name="Kittinun  Leetanaporn (กิตตินันท์ ลีธนาภรณ์)" userId="a7a691ef-6f62-4e3b-9b52-1c324ffc9fd8" providerId="ADAL" clId="{BD29C8F6-DBA4-409B-A162-DED9690D773C}" dt="2023-11-27T02:08:37.516" v="947" actId="465"/>
          <ac:picMkLst>
            <pc:docMk/>
            <pc:sldMk cId="4028612560" sldId="269"/>
            <ac:picMk id="11" creationId="{08A11587-D869-AF57-9A63-549115EAF298}"/>
          </ac:picMkLst>
        </pc:picChg>
        <pc:picChg chg="add del mod">
          <ac:chgData name="Kittinun  Leetanaporn (กิตตินันท์ ลีธนาภรณ์)" userId="a7a691ef-6f62-4e3b-9b52-1c324ffc9fd8" providerId="ADAL" clId="{BD29C8F6-DBA4-409B-A162-DED9690D773C}" dt="2023-11-27T02:10:28.407" v="979" actId="478"/>
          <ac:picMkLst>
            <pc:docMk/>
            <pc:sldMk cId="4028612560" sldId="269"/>
            <ac:picMk id="12" creationId="{552CEE07-DFA6-F16A-049A-27E032794103}"/>
          </ac:picMkLst>
        </pc:picChg>
        <pc:picChg chg="add mod">
          <ac:chgData name="Kittinun  Leetanaporn (กิตตินันท์ ลีธนาภรณ์)" userId="a7a691ef-6f62-4e3b-9b52-1c324ffc9fd8" providerId="ADAL" clId="{BD29C8F6-DBA4-409B-A162-DED9690D773C}" dt="2023-11-27T02:08:37.516" v="947" actId="465"/>
          <ac:picMkLst>
            <pc:docMk/>
            <pc:sldMk cId="4028612560" sldId="269"/>
            <ac:picMk id="1026" creationId="{EB29B062-8E68-5A0D-847C-930248DEAEA4}"/>
          </ac:picMkLst>
        </pc:picChg>
        <pc:cxnChg chg="add del">
          <ac:chgData name="Kittinun  Leetanaporn (กิตตินันท์ ลีธนาภรณ์)" userId="a7a691ef-6f62-4e3b-9b52-1c324ffc9fd8" providerId="ADAL" clId="{BD29C8F6-DBA4-409B-A162-DED9690D773C}" dt="2023-11-27T02:10:26.182" v="977" actId="478"/>
          <ac:cxnSpMkLst>
            <pc:docMk/>
            <pc:sldMk cId="4028612560" sldId="269"/>
            <ac:cxnSpMk id="18" creationId="{36737152-A333-8F04-AF76-5D97F644DFC1}"/>
          </ac:cxnSpMkLst>
        </pc:cxnChg>
        <pc:cxnChg chg="add del mod">
          <ac:chgData name="Kittinun  Leetanaporn (กิตตินันท์ ลีธนาภรณ์)" userId="a7a691ef-6f62-4e3b-9b52-1c324ffc9fd8" providerId="ADAL" clId="{BD29C8F6-DBA4-409B-A162-DED9690D773C}" dt="2023-11-27T02:10:30.296" v="980" actId="478"/>
          <ac:cxnSpMkLst>
            <pc:docMk/>
            <pc:sldMk cId="4028612560" sldId="269"/>
            <ac:cxnSpMk id="19" creationId="{1E9B0BC8-38A5-7001-8905-924F8B6E4704}"/>
          </ac:cxnSpMkLst>
        </pc:cxnChg>
        <pc:cxnChg chg="add del mod">
          <ac:chgData name="Kittinun  Leetanaporn (กิตตินันท์ ลีธนาภรณ์)" userId="a7a691ef-6f62-4e3b-9b52-1c324ffc9fd8" providerId="ADAL" clId="{BD29C8F6-DBA4-409B-A162-DED9690D773C}" dt="2023-11-27T02:10:31.302" v="981" actId="478"/>
          <ac:cxnSpMkLst>
            <pc:docMk/>
            <pc:sldMk cId="4028612560" sldId="269"/>
            <ac:cxnSpMk id="21" creationId="{7F1C9379-F6F7-987F-AB12-E1F6168E5629}"/>
          </ac:cxnSpMkLst>
        </pc:cxnChg>
      </pc:sldChg>
      <pc:sldChg chg="addSp delSp modSp add mod">
        <pc:chgData name="Kittinun  Leetanaporn (กิตตินันท์ ลีธนาภรณ์)" userId="a7a691ef-6f62-4e3b-9b52-1c324ffc9fd8" providerId="ADAL" clId="{BD29C8F6-DBA4-409B-A162-DED9690D773C}" dt="2023-11-27T02:33:59.835" v="1280" actId="20577"/>
        <pc:sldMkLst>
          <pc:docMk/>
          <pc:sldMk cId="1148853205" sldId="270"/>
        </pc:sldMkLst>
        <pc:spChg chg="del">
          <ac:chgData name="Kittinun  Leetanaporn (กิตตินันท์ ลีธนาภรณ์)" userId="a7a691ef-6f62-4e3b-9b52-1c324ffc9fd8" providerId="ADAL" clId="{BD29C8F6-DBA4-409B-A162-DED9690D773C}" dt="2023-11-27T02:13:25.701" v="1045" actId="478"/>
          <ac:spMkLst>
            <pc:docMk/>
            <pc:sldMk cId="1148853205" sldId="270"/>
            <ac:spMk id="3" creationId="{41D8AB62-EDA3-0765-3EBD-2C3DC1B4CD45}"/>
          </ac:spMkLst>
        </pc:spChg>
        <pc:spChg chg="mod">
          <ac:chgData name="Kittinun  Leetanaporn (กิตตินันท์ ลีธนาภรณ์)" userId="a7a691ef-6f62-4e3b-9b52-1c324ffc9fd8" providerId="ADAL" clId="{BD29C8F6-DBA4-409B-A162-DED9690D773C}" dt="2023-11-27T02:33:59.835" v="1280" actId="20577"/>
          <ac:spMkLst>
            <pc:docMk/>
            <pc:sldMk cId="1148853205" sldId="270"/>
            <ac:spMk id="4" creationId="{50A52757-F821-1DD1-7E18-EFCAC1D23B28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3:25.909" v="1046"/>
          <ac:spMkLst>
            <pc:docMk/>
            <pc:sldMk cId="1148853205" sldId="270"/>
            <ac:spMk id="5" creationId="{7590432B-BF26-A6FB-AD5B-346938A0BDAF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7T02:13:25.701" v="1045" actId="478"/>
          <ac:spMkLst>
            <pc:docMk/>
            <pc:sldMk cId="1148853205" sldId="270"/>
            <ac:spMk id="6" creationId="{77BBACB1-EA91-3F59-B331-B5CA04154594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13:25.909" v="1046"/>
          <ac:spMkLst>
            <pc:docMk/>
            <pc:sldMk cId="1148853205" sldId="270"/>
            <ac:spMk id="7" creationId="{7EBD41BA-F8B6-001A-2089-261F5255E3F8}"/>
          </ac:spMkLst>
        </pc:spChg>
        <pc:graphicFrameChg chg="mod">
          <ac:chgData name="Kittinun  Leetanaporn (กิตตินันท์ ลีธนาภรณ์)" userId="a7a691ef-6f62-4e3b-9b52-1c324ffc9fd8" providerId="ADAL" clId="{BD29C8F6-DBA4-409B-A162-DED9690D773C}" dt="2023-11-27T02:12:14.734" v="1001"/>
          <ac:graphicFrameMkLst>
            <pc:docMk/>
            <pc:sldMk cId="1148853205" sldId="270"/>
            <ac:graphicFrameMk id="16" creationId="{529E346D-0B56-C764-4C15-B55B54A7C071}"/>
          </ac:graphicFrameMkLst>
        </pc:graphicFrameChg>
      </pc:sldChg>
      <pc:sldChg chg="addSp delSp modSp new mod modClrScheme chgLayout">
        <pc:chgData name="Kittinun  Leetanaporn (กิตตินันท์ ลีธนาภรณ์)" userId="a7a691ef-6f62-4e3b-9b52-1c324ffc9fd8" providerId="ADAL" clId="{BD29C8F6-DBA4-409B-A162-DED9690D773C}" dt="2023-11-27T02:27:33.623" v="1256" actId="404"/>
        <pc:sldMkLst>
          <pc:docMk/>
          <pc:sldMk cId="2009056053" sldId="271"/>
        </pc:sldMkLst>
        <pc:spChg chg="del">
          <ac:chgData name="Kittinun  Leetanaporn (กิตตินันท์ ลีธนาภรณ์)" userId="a7a691ef-6f62-4e3b-9b52-1c324ffc9fd8" providerId="ADAL" clId="{BD29C8F6-DBA4-409B-A162-DED9690D773C}" dt="2023-11-27T02:15:39.515" v="1081" actId="700"/>
          <ac:spMkLst>
            <pc:docMk/>
            <pc:sldMk cId="2009056053" sldId="271"/>
            <ac:spMk id="2" creationId="{35C87176-0090-97A6-45F0-81431ED32F23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7T02:15:39.515" v="1081" actId="700"/>
          <ac:spMkLst>
            <pc:docMk/>
            <pc:sldMk cId="2009056053" sldId="271"/>
            <ac:spMk id="3" creationId="{A4E770FC-0DCC-9A00-617A-CA52E10A1145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27:33.623" v="1256" actId="404"/>
          <ac:spMkLst>
            <pc:docMk/>
            <pc:sldMk cId="2009056053" sldId="271"/>
            <ac:spMk id="9" creationId="{CE6040FB-6B5E-CE53-DFA4-FF88DD2F0127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27:33.623" v="1256" actId="404"/>
          <ac:spMkLst>
            <pc:docMk/>
            <pc:sldMk cId="2009056053" sldId="271"/>
            <ac:spMk id="10" creationId="{A01A4270-C211-B18C-5835-7454A8AAD47D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27:33.623" v="1256" actId="404"/>
          <ac:spMkLst>
            <pc:docMk/>
            <pc:sldMk cId="2009056053" sldId="271"/>
            <ac:spMk id="11" creationId="{E9C8A7C4-8A18-5D48-470F-124DC51ED055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27:33.623" v="1256" actId="404"/>
          <ac:spMkLst>
            <pc:docMk/>
            <pc:sldMk cId="2009056053" sldId="271"/>
            <ac:spMk id="13" creationId="{F38DE550-6AC5-C3BA-308D-2802C75C62C4}"/>
          </ac:spMkLst>
        </pc:spChg>
        <pc:spChg chg="add del mod">
          <ac:chgData name="Kittinun  Leetanaporn (กิตตินันท์ ลีธนาภรณ์)" userId="a7a691ef-6f62-4e3b-9b52-1c324ffc9fd8" providerId="ADAL" clId="{BD29C8F6-DBA4-409B-A162-DED9690D773C}" dt="2023-11-27T02:23:25.856" v="1193" actId="478"/>
          <ac:spMkLst>
            <pc:docMk/>
            <pc:sldMk cId="2009056053" sldId="271"/>
            <ac:spMk id="14" creationId="{C0BB3611-D70B-C4A2-61FB-E2B0AF48EB02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27:33.623" v="1256" actId="404"/>
          <ac:spMkLst>
            <pc:docMk/>
            <pc:sldMk cId="2009056053" sldId="271"/>
            <ac:spMk id="15" creationId="{22E42BC4-4A4A-5B5C-7EEE-0078EDBA0F50}"/>
          </ac:spMkLst>
        </pc:spChg>
        <pc:spChg chg="add mod">
          <ac:chgData name="Kittinun  Leetanaporn (กิตตินันท์ ลีธนาภรณ์)" userId="a7a691ef-6f62-4e3b-9b52-1c324ffc9fd8" providerId="ADAL" clId="{BD29C8F6-DBA4-409B-A162-DED9690D773C}" dt="2023-11-27T02:27:33.623" v="1256" actId="404"/>
          <ac:spMkLst>
            <pc:docMk/>
            <pc:sldMk cId="2009056053" sldId="271"/>
            <ac:spMk id="18" creationId="{212DB3D2-5773-BCC8-C756-8BBB62315058}"/>
          </ac:spMkLst>
        </pc:spChg>
        <pc:picChg chg="add mod">
          <ac:chgData name="Kittinun  Leetanaporn (กิตตินันท์ ลีธนาภรณ์)" userId="a7a691ef-6f62-4e3b-9b52-1c324ffc9fd8" providerId="ADAL" clId="{BD29C8F6-DBA4-409B-A162-DED9690D773C}" dt="2023-11-27T02:15:59.074" v="1090" actId="1076"/>
          <ac:picMkLst>
            <pc:docMk/>
            <pc:sldMk cId="2009056053" sldId="271"/>
            <ac:picMk id="4" creationId="{6B0D8B8E-D580-1812-72E9-ABC6C1B56E15}"/>
          </ac:picMkLst>
        </pc:picChg>
        <pc:picChg chg="add mod">
          <ac:chgData name="Kittinun  Leetanaporn (กิตตินันท์ ลีธนาภรณ์)" userId="a7a691ef-6f62-4e3b-9b52-1c324ffc9fd8" providerId="ADAL" clId="{BD29C8F6-DBA4-409B-A162-DED9690D773C}" dt="2023-11-27T02:27:18.791" v="1253" actId="465"/>
          <ac:picMkLst>
            <pc:docMk/>
            <pc:sldMk cId="2009056053" sldId="271"/>
            <ac:picMk id="5" creationId="{F2533A2D-42F0-863F-00FE-D036AFF18475}"/>
          </ac:picMkLst>
        </pc:picChg>
        <pc:picChg chg="add mod">
          <ac:chgData name="Kittinun  Leetanaporn (กิตตินันท์ ลีธนาภรณ์)" userId="a7a691ef-6f62-4e3b-9b52-1c324ffc9fd8" providerId="ADAL" clId="{BD29C8F6-DBA4-409B-A162-DED9690D773C}" dt="2023-11-27T02:27:18.791" v="1253" actId="465"/>
          <ac:picMkLst>
            <pc:docMk/>
            <pc:sldMk cId="2009056053" sldId="271"/>
            <ac:picMk id="6" creationId="{A3341F3A-B4D4-4B03-14D5-FD94F97F06B1}"/>
          </ac:picMkLst>
        </pc:picChg>
        <pc:picChg chg="add del mod">
          <ac:chgData name="Kittinun  Leetanaporn (กิตตินันท์ ลีธนาภรณ์)" userId="a7a691ef-6f62-4e3b-9b52-1c324ffc9fd8" providerId="ADAL" clId="{BD29C8F6-DBA4-409B-A162-DED9690D773C}" dt="2023-11-27T02:25:16.897" v="1223" actId="478"/>
          <ac:picMkLst>
            <pc:docMk/>
            <pc:sldMk cId="2009056053" sldId="271"/>
            <ac:picMk id="7" creationId="{DB22EB29-9A3B-FB6C-5FFC-24728BD34655}"/>
          </ac:picMkLst>
        </pc:picChg>
        <pc:picChg chg="add mod">
          <ac:chgData name="Kittinun  Leetanaporn (กิตตินันท์ ลีธนาภรณ์)" userId="a7a691ef-6f62-4e3b-9b52-1c324ffc9fd8" providerId="ADAL" clId="{BD29C8F6-DBA4-409B-A162-DED9690D773C}" dt="2023-11-27T02:26:36.914" v="1226" actId="14100"/>
          <ac:picMkLst>
            <pc:docMk/>
            <pc:sldMk cId="2009056053" sldId="271"/>
            <ac:picMk id="17" creationId="{42E23A15-1D78-6AA2-1DF1-99DD665662C2}"/>
          </ac:picMkLst>
        </pc:picChg>
      </pc:sldChg>
      <pc:sldChg chg="addSp delSp modSp add mod">
        <pc:chgData name="Kittinun  Leetanaporn (กิตตินันท์ ลีธนาภรณ์)" userId="a7a691ef-6f62-4e3b-9b52-1c324ffc9fd8" providerId="ADAL" clId="{BD29C8F6-DBA4-409B-A162-DED9690D773C}" dt="2023-11-27T02:54:08.717" v="1361" actId="1076"/>
        <pc:sldMkLst>
          <pc:docMk/>
          <pc:sldMk cId="3237309358" sldId="272"/>
        </pc:sldMkLst>
        <pc:spChg chg="add mod">
          <ac:chgData name="Kittinun  Leetanaporn (กิตตินันท์ ลีธนาภรณ์)" userId="a7a691ef-6f62-4e3b-9b52-1c324ffc9fd8" providerId="ADAL" clId="{BD29C8F6-DBA4-409B-A162-DED9690D773C}" dt="2023-11-27T02:30:32.120" v="1269" actId="14100"/>
          <ac:spMkLst>
            <pc:docMk/>
            <pc:sldMk cId="3237309358" sldId="272"/>
            <ac:spMk id="3" creationId="{27C9159A-BFC6-5EC2-88B9-1B4E72DE7048}"/>
          </ac:spMkLst>
        </pc:spChg>
        <pc:spChg chg="del">
          <ac:chgData name="Kittinun  Leetanaporn (กิตตินันท์ ลีธนาภรณ์)" userId="a7a691ef-6f62-4e3b-9b52-1c324ffc9fd8" providerId="ADAL" clId="{BD29C8F6-DBA4-409B-A162-DED9690D773C}" dt="2023-11-27T02:30:26.280" v="1267" actId="478"/>
          <ac:spMkLst>
            <pc:docMk/>
            <pc:sldMk cId="3237309358" sldId="272"/>
            <ac:spMk id="5" creationId="{A1387FC6-F2A8-8B48-F6A0-9DA53CCE2698}"/>
          </ac:spMkLst>
        </pc:spChg>
        <pc:picChg chg="add mod">
          <ac:chgData name="Kittinun  Leetanaporn (กิตตินันท์ ลีธนาภรณ์)" userId="a7a691ef-6f62-4e3b-9b52-1c324ffc9fd8" providerId="ADAL" clId="{BD29C8F6-DBA4-409B-A162-DED9690D773C}" dt="2023-11-27T02:54:08.717" v="1361" actId="1076"/>
          <ac:picMkLst>
            <pc:docMk/>
            <pc:sldMk cId="3237309358" sldId="272"/>
            <ac:picMk id="6" creationId="{32F4ED57-F445-0319-6199-73CB73D2DE82}"/>
          </ac:picMkLst>
        </pc:picChg>
        <pc:picChg chg="del mod">
          <ac:chgData name="Kittinun  Leetanaporn (กิตตินันท์ ลีธนาภรณ์)" userId="a7a691ef-6f62-4e3b-9b52-1c324ffc9fd8" providerId="ADAL" clId="{BD29C8F6-DBA4-409B-A162-DED9690D773C}" dt="2023-11-27T02:30:07.056" v="1263" actId="478"/>
          <ac:picMkLst>
            <pc:docMk/>
            <pc:sldMk cId="3237309358" sldId="272"/>
            <ac:picMk id="2050" creationId="{60C775B0-3CC3-E8FB-D355-FC45AB9E9843}"/>
          </ac:picMkLst>
        </pc:picChg>
      </pc:sldChg>
      <pc:sldChg chg="addSp delSp modSp new mod">
        <pc:chgData name="Kittinun  Leetanaporn (กิตตินันท์ ลีธนาภรณ์)" userId="a7a691ef-6f62-4e3b-9b52-1c324ffc9fd8" providerId="ADAL" clId="{BD29C8F6-DBA4-409B-A162-DED9690D773C}" dt="2023-11-27T02:39:07.170" v="1330" actId="1076"/>
        <pc:sldMkLst>
          <pc:docMk/>
          <pc:sldMk cId="3800301127" sldId="273"/>
        </pc:sldMkLst>
        <pc:picChg chg="add del mod">
          <ac:chgData name="Kittinun  Leetanaporn (กิตตินันท์ ลีธนาภรณ์)" userId="a7a691ef-6f62-4e3b-9b52-1c324ffc9fd8" providerId="ADAL" clId="{BD29C8F6-DBA4-409B-A162-DED9690D773C}" dt="2023-11-27T02:35:59.468" v="1291" actId="478"/>
          <ac:picMkLst>
            <pc:docMk/>
            <pc:sldMk cId="3800301127" sldId="273"/>
            <ac:picMk id="3" creationId="{80B4DCB6-93D6-CFBB-A074-DF66AF6C0EE8}"/>
          </ac:picMkLst>
        </pc:picChg>
        <pc:picChg chg="add del mod">
          <ac:chgData name="Kittinun  Leetanaporn (กิตตินันท์ ลีธนาภรณ์)" userId="a7a691ef-6f62-4e3b-9b52-1c324ffc9fd8" providerId="ADAL" clId="{BD29C8F6-DBA4-409B-A162-DED9690D773C}" dt="2023-11-27T02:35:59.856" v="1292" actId="478"/>
          <ac:picMkLst>
            <pc:docMk/>
            <pc:sldMk cId="3800301127" sldId="273"/>
            <ac:picMk id="5" creationId="{738CCB45-1275-D4FF-715E-0809410C854A}"/>
          </ac:picMkLst>
        </pc:picChg>
        <pc:picChg chg="add del mod">
          <ac:chgData name="Kittinun  Leetanaporn (กิตตินันท์ ลีธนาภรณ์)" userId="a7a691ef-6f62-4e3b-9b52-1c324ffc9fd8" providerId="ADAL" clId="{BD29C8F6-DBA4-409B-A162-DED9690D773C}" dt="2023-11-27T02:36:22.940" v="1298" actId="478"/>
          <ac:picMkLst>
            <pc:docMk/>
            <pc:sldMk cId="3800301127" sldId="273"/>
            <ac:picMk id="7" creationId="{E07EED07-9C67-9731-764C-18A639BBB90B}"/>
          </ac:picMkLst>
        </pc:picChg>
        <pc:picChg chg="add del mod">
          <ac:chgData name="Kittinun  Leetanaporn (กิตตินันท์ ลีธนาภรณ์)" userId="a7a691ef-6f62-4e3b-9b52-1c324ffc9fd8" providerId="ADAL" clId="{BD29C8F6-DBA4-409B-A162-DED9690D773C}" dt="2023-11-27T02:36:39.243" v="1303" actId="478"/>
          <ac:picMkLst>
            <pc:docMk/>
            <pc:sldMk cId="3800301127" sldId="273"/>
            <ac:picMk id="9" creationId="{767006DD-151A-49BA-D2D0-94050B9B5D46}"/>
          </ac:picMkLst>
        </pc:picChg>
        <pc:picChg chg="add mod">
          <ac:chgData name="Kittinun  Leetanaporn (กิตตินันท์ ลีธนาภรณ์)" userId="a7a691ef-6f62-4e3b-9b52-1c324ffc9fd8" providerId="ADAL" clId="{BD29C8F6-DBA4-409B-A162-DED9690D773C}" dt="2023-11-27T02:38:59.439" v="1327" actId="1076"/>
          <ac:picMkLst>
            <pc:docMk/>
            <pc:sldMk cId="3800301127" sldId="273"/>
            <ac:picMk id="11" creationId="{889F1586-D8F9-1C66-6B0D-DE76E5D4807B}"/>
          </ac:picMkLst>
        </pc:picChg>
        <pc:picChg chg="add mod modCrop">
          <ac:chgData name="Kittinun  Leetanaporn (กิตตินันท์ ลีธนาภรณ์)" userId="a7a691ef-6f62-4e3b-9b52-1c324ffc9fd8" providerId="ADAL" clId="{BD29C8F6-DBA4-409B-A162-DED9690D773C}" dt="2023-11-27T02:39:07.170" v="1330" actId="1076"/>
          <ac:picMkLst>
            <pc:docMk/>
            <pc:sldMk cId="3800301127" sldId="273"/>
            <ac:picMk id="13" creationId="{548D2F8E-70F8-D143-5448-CC9553596423}"/>
          </ac:picMkLst>
        </pc:picChg>
        <pc:picChg chg="add mod">
          <ac:chgData name="Kittinun  Leetanaporn (กิตตินันท์ ลีธนาภรณ์)" userId="a7a691ef-6f62-4e3b-9b52-1c324ffc9fd8" providerId="ADAL" clId="{BD29C8F6-DBA4-409B-A162-DED9690D773C}" dt="2023-11-27T02:38:51.402" v="1321" actId="1076"/>
          <ac:picMkLst>
            <pc:docMk/>
            <pc:sldMk cId="3800301127" sldId="273"/>
            <ac:picMk id="15" creationId="{32B07296-0FB9-DC4C-EA6E-54823563D4AF}"/>
          </ac:picMkLst>
        </pc:picChg>
      </pc:sldChg>
      <pc:sldChg chg="addSp delSp modSp new mod">
        <pc:chgData name="Kittinun  Leetanaporn (กิตตินันท์ ลีธนาภรณ์)" userId="a7a691ef-6f62-4e3b-9b52-1c324ffc9fd8" providerId="ADAL" clId="{BD29C8F6-DBA4-409B-A162-DED9690D773C}" dt="2023-11-27T03:48:33.078" v="1375"/>
        <pc:sldMkLst>
          <pc:docMk/>
          <pc:sldMk cId="1597490722" sldId="274"/>
        </pc:sldMkLst>
        <pc:spChg chg="add mod">
          <ac:chgData name="Kittinun  Leetanaporn (กิตตินันท์ ลีธนาภรณ์)" userId="a7a691ef-6f62-4e3b-9b52-1c324ffc9fd8" providerId="ADAL" clId="{BD29C8F6-DBA4-409B-A162-DED9690D773C}" dt="2023-11-27T03:48:33.078" v="1375"/>
          <ac:spMkLst>
            <pc:docMk/>
            <pc:sldMk cId="1597490722" sldId="274"/>
            <ac:spMk id="5" creationId="{C2323931-FB37-7518-0FFD-E65D9698E604}"/>
          </ac:spMkLst>
        </pc:spChg>
        <pc:picChg chg="add del mod">
          <ac:chgData name="Kittinun  Leetanaporn (กิตตินันท์ ลีธนาภรณ์)" userId="a7a691ef-6f62-4e3b-9b52-1c324ffc9fd8" providerId="ADAL" clId="{BD29C8F6-DBA4-409B-A162-DED9690D773C}" dt="2023-11-27T03:48:25.420" v="1371" actId="478"/>
          <ac:picMkLst>
            <pc:docMk/>
            <pc:sldMk cId="1597490722" sldId="274"/>
            <ac:picMk id="3" creationId="{E02AC3B1-BDB7-9A88-9637-270BA8BDD20E}"/>
          </ac:picMkLst>
        </pc:picChg>
        <pc:picChg chg="add mod">
          <ac:chgData name="Kittinun  Leetanaporn (กิตตินันท์ ลีธนาภรณ์)" userId="a7a691ef-6f62-4e3b-9b52-1c324ffc9fd8" providerId="ADAL" clId="{BD29C8F6-DBA4-409B-A162-DED9690D773C}" dt="2023-11-27T03:48:27.779" v="1373" actId="1076"/>
          <ac:picMkLst>
            <pc:docMk/>
            <pc:sldMk cId="1597490722" sldId="274"/>
            <ac:picMk id="7" creationId="{853EC483-AF33-C7B8-0755-585C2EE3799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C9B2-6FA6-D501-2BF0-6C0AD1DF9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34C89-1AB6-ED60-1441-496F9C7A33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3C440-0718-193E-D4FC-0BEB9D5BF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787EAB-7C5A-6942-F886-10855A0E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7E51A-3FD8-7C4A-8701-10E0D20D3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34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5455E-F72C-2D1C-6666-9E610B2CA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E9A60-464F-D5B4-2EC2-243FCE3C1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B06AC-E336-F096-6641-1AC7683E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6E394-054F-3BC6-637F-D7955E79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6D281-58B1-0861-E663-2B9B04366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622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04B1D-876D-BA62-FC39-669B4128CA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05189-1B4D-3F50-21CC-17FBA8CF9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8E5FF-8A17-EF68-1E01-F24C4D15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70F5-CC94-A643-A2BB-FF78841A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D144-82BB-1DC7-D26F-9393BA87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07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CD55-9254-D7E3-D51C-9CF0C7FC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845B-24B4-B941-1B8A-D0AB14B0B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E431B-2E2C-7AAD-B758-D826E797C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BEFCA-18B6-8ADA-3579-FF8538E9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159F2-685C-EFCC-8831-E25512433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18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39D5-05E7-11F6-627D-6862CA22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6CF08-0F42-D1C2-9162-AD74E07E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490AE-C6E0-3E93-B305-3B5A1C61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E551-EEAC-48ED-6887-5EA2B914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2F65E-BE88-10C8-CC07-6F9ED55E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090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5DA49-3CAD-2E12-0252-941E3E45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4AF06-04A1-8647-3976-F475A43BF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06FFE-6E52-3EC9-2DF9-3090F6A47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C412B-E32D-9BA0-97E7-15CC4B3C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7AA0E-0E6E-BF05-8F06-6D3A490F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CDEF7-ED0D-6BA6-9BA0-9C8D32147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85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16DAB-7C93-2111-A411-E8EB9CEC4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C53D1-309B-D0E4-4B75-50563BA55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2F321-28BC-3FC7-08CD-CCFD0E4CB7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BCC5D-E0F5-905C-E060-66460C0FE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C3761-C6A1-7EB9-A703-E545FA8F9F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03FC98-243C-0DCA-1CC5-B9A9B3F6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911B7-ED07-F3B9-1E32-CCB2031B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AA5E4-21AA-9E14-EE87-EB744706F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15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BF907-75FD-1C4A-D9E5-F2270921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AC86-1DCE-B084-5394-42C473290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844B0-6702-3769-C43A-861260AC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0248A-90D6-15A4-9246-5A1CD08C5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66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E4D72-0264-9739-C2B7-73FF0E38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B5E4D-10EB-64DA-682B-5BF271E1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F253D-7EDA-3479-4C4D-4ACF4175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71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F576-37BF-8474-3AD6-6D24A707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B1D55-D91E-9146-92AF-2F245CD6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6EC0F-42C3-0B20-E634-9ADE35045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72A51-5AD2-4017-519F-D6AC3DFE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592C1-E468-A571-ED37-EAF4C37C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75D1B-E0D6-3BC7-DCA6-0FE5ECE5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0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C14E-F23B-08CD-4290-A8AF0E53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8DBF1-A46E-C2DB-5C80-84166EF544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6B752D-5F42-A9CF-D19F-16B1788130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3AA0C-C436-C70F-D02B-B6AF9027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279B8-6FDD-426F-BBB3-648698DCA3BB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45FD2-5AFC-08CC-397A-11C2543B2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632A6-BC54-EBBC-16B9-E27D08FE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04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556DAE-3212-8B69-26A6-CDB67CE68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DA225-3EBE-E79D-9547-A5083EC6F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5880D-30D1-8180-9D75-1004CE858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79B8-6FDD-426F-BBB3-648698DCA3BB}" type="datetimeFigureOut">
              <a:rPr lang="en-GB" smtClean="0"/>
              <a:t>27/11/2023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4F21B-4072-6EBC-53C4-4BA1F1D032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9894-EF21-7A8C-ABC2-011E464AE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24213-C6F6-46F7-BF04-D740B47DB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00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439A1D-4577-34AF-3801-B1BF581F0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7801" y="769426"/>
            <a:ext cx="4334160" cy="4714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57153-793C-EB67-D3B5-EE80C99B1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24" y="1294720"/>
            <a:ext cx="5962046" cy="30769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FFD9AC-5090-0AB0-9402-86E0694D8361}"/>
              </a:ext>
            </a:extLst>
          </p:cNvPr>
          <p:cNvSpPr txBox="1"/>
          <p:nvPr/>
        </p:nvSpPr>
        <p:spPr>
          <a:xfrm>
            <a:off x="604124" y="315887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??????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61BDB0-2605-989B-B931-C5A131E072FC}"/>
              </a:ext>
            </a:extLst>
          </p:cNvPr>
          <p:cNvSpPr txBox="1"/>
          <p:nvPr/>
        </p:nvSpPr>
        <p:spPr>
          <a:xfrm>
            <a:off x="70525" y="6415551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J Med Sci. 2021; 18(12): 2532–2544.</a:t>
            </a:r>
          </a:p>
        </p:txBody>
      </p:sp>
    </p:spTree>
    <p:extLst>
      <p:ext uri="{BB962C8B-B14F-4D97-AF65-F5344CB8AC3E}">
        <p14:creationId xmlns:p14="http://schemas.microsoft.com/office/powerpoint/2010/main" val="368620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A52757-F821-1DD1-7E18-EFCAC1D23B28}"/>
              </a:ext>
            </a:extLst>
          </p:cNvPr>
          <p:cNvSpPr/>
          <p:nvPr/>
        </p:nvSpPr>
        <p:spPr>
          <a:xfrm>
            <a:off x="4689987" y="651434"/>
            <a:ext cx="2697570" cy="2646245"/>
          </a:xfrm>
          <a:prstGeom prst="ellips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 </a:t>
            </a:r>
            <a:b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J K L M N 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1 2 3 4 5 6 7 8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393700-F7D7-D5B8-4C53-72178F0C1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357667"/>
              </p:ext>
            </p:extLst>
          </p:nvPr>
        </p:nvGraphicFramePr>
        <p:xfrm>
          <a:off x="871794" y="4092129"/>
          <a:ext cx="1790051" cy="16637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790051">
                  <a:extLst>
                    <a:ext uri="{9D8B030D-6E8A-4147-A177-3AD203B41FA5}">
                      <a16:colId xmlns:a16="http://schemas.microsoft.com/office/drawing/2014/main" val="838641764"/>
                    </a:ext>
                  </a:extLst>
                </a:gridCol>
              </a:tblGrid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73343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b="1" dirty="0"/>
                        <a:t>Alphabet (A-Z)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47501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Number (0-10)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59521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B06B70C4-5B95-B2CA-19A9-30998B3094E2}"/>
              </a:ext>
            </a:extLst>
          </p:cNvPr>
          <p:cNvSpPr/>
          <p:nvPr/>
        </p:nvSpPr>
        <p:spPr>
          <a:xfrm>
            <a:off x="8101781" y="789086"/>
            <a:ext cx="2486176" cy="2438873"/>
          </a:xfrm>
          <a:prstGeom prst="ellipse">
            <a:avLst/>
          </a:prstGeom>
          <a:solidFill>
            <a:srgbClr val="00B0F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1 2 5 6 8 9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9E346D-0B56-C764-4C15-B55B54A7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50316"/>
              </p:ext>
            </p:extLst>
          </p:nvPr>
        </p:nvGraphicFramePr>
        <p:xfrm>
          <a:off x="4578808" y="3956890"/>
          <a:ext cx="6856107" cy="224967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5369">
                  <a:extLst>
                    <a:ext uri="{9D8B030D-6E8A-4147-A177-3AD203B41FA5}">
                      <a16:colId xmlns:a16="http://schemas.microsoft.com/office/drawing/2014/main" val="3391722938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330523282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419804969"/>
                    </a:ext>
                  </a:extLst>
                </a:gridCol>
              </a:tblGrid>
              <a:tr h="749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Alphabet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Interested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interested 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88780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(J K L M N … 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04942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Not 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8727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1816D3A-3DEC-A230-6C9C-D95AD266F252}"/>
              </a:ext>
            </a:extLst>
          </p:cNvPr>
          <p:cNvSpPr/>
          <p:nvPr/>
        </p:nvSpPr>
        <p:spPr>
          <a:xfrm>
            <a:off x="8518958" y="1968832"/>
            <a:ext cx="1627931" cy="289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D3E612-86CB-D481-9AC4-0053A9253ACF}"/>
              </a:ext>
            </a:extLst>
          </p:cNvPr>
          <p:cNvCxnSpPr>
            <a:cxnSpLocks/>
          </p:cNvCxnSpPr>
          <p:nvPr/>
        </p:nvCxnSpPr>
        <p:spPr>
          <a:xfrm flipH="1">
            <a:off x="7399501" y="2258290"/>
            <a:ext cx="1929325" cy="33949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A5844D-CF49-1FED-A055-468FDB015A43}"/>
              </a:ext>
            </a:extLst>
          </p:cNvPr>
          <p:cNvSpPr txBox="1"/>
          <p:nvPr/>
        </p:nvSpPr>
        <p:spPr>
          <a:xfrm>
            <a:off x="749809" y="3466578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79BEA4-C35B-E7B7-D82D-4DC4434FB145}"/>
              </a:ext>
            </a:extLst>
          </p:cNvPr>
          <p:cNvSpPr txBox="1"/>
          <p:nvPr/>
        </p:nvSpPr>
        <p:spPr>
          <a:xfrm>
            <a:off x="4728168" y="235446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Universe (Background)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EDEE8-808B-852F-949D-9350F98AE326}"/>
              </a:ext>
            </a:extLst>
          </p:cNvPr>
          <p:cNvSpPr txBox="1"/>
          <p:nvPr/>
        </p:nvSpPr>
        <p:spPr>
          <a:xfrm>
            <a:off x="8216545" y="252481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Our interested gene</a:t>
            </a:r>
          </a:p>
        </p:txBody>
      </p:sp>
    </p:spTree>
    <p:extLst>
      <p:ext uri="{BB962C8B-B14F-4D97-AF65-F5344CB8AC3E}">
        <p14:creationId xmlns:p14="http://schemas.microsoft.com/office/powerpoint/2010/main" val="3383377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A52757-F821-1DD1-7E18-EFCAC1D23B28}"/>
              </a:ext>
            </a:extLst>
          </p:cNvPr>
          <p:cNvSpPr/>
          <p:nvPr/>
        </p:nvSpPr>
        <p:spPr>
          <a:xfrm>
            <a:off x="4689987" y="651434"/>
            <a:ext cx="2697570" cy="2646245"/>
          </a:xfrm>
          <a:prstGeom prst="ellips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 </a:t>
            </a:r>
            <a:b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J K L M N 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1 2 3 4 5 6 7 8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393700-F7D7-D5B8-4C53-72178F0C1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7599"/>
              </p:ext>
            </p:extLst>
          </p:nvPr>
        </p:nvGraphicFramePr>
        <p:xfrm>
          <a:off x="871794" y="4092129"/>
          <a:ext cx="1790051" cy="16637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790051">
                  <a:extLst>
                    <a:ext uri="{9D8B030D-6E8A-4147-A177-3AD203B41FA5}">
                      <a16:colId xmlns:a16="http://schemas.microsoft.com/office/drawing/2014/main" val="838641764"/>
                    </a:ext>
                  </a:extLst>
                </a:gridCol>
              </a:tblGrid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73343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b="1" dirty="0"/>
                        <a:t>Alphabet (A-Z)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47501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Number (0-10)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59521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B06B70C4-5B95-B2CA-19A9-30998B3094E2}"/>
              </a:ext>
            </a:extLst>
          </p:cNvPr>
          <p:cNvSpPr/>
          <p:nvPr/>
        </p:nvSpPr>
        <p:spPr>
          <a:xfrm>
            <a:off x="8101781" y="789086"/>
            <a:ext cx="2486176" cy="2438873"/>
          </a:xfrm>
          <a:prstGeom prst="ellipse">
            <a:avLst/>
          </a:prstGeom>
          <a:solidFill>
            <a:srgbClr val="00B0F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1 2 5 6 8 9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9E346D-0B56-C764-4C15-B55B54A7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59222"/>
              </p:ext>
            </p:extLst>
          </p:nvPr>
        </p:nvGraphicFramePr>
        <p:xfrm>
          <a:off x="4578808" y="3956890"/>
          <a:ext cx="6856107" cy="224967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5369">
                  <a:extLst>
                    <a:ext uri="{9D8B030D-6E8A-4147-A177-3AD203B41FA5}">
                      <a16:colId xmlns:a16="http://schemas.microsoft.com/office/drawing/2014/main" val="3391722938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330523282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419804969"/>
                    </a:ext>
                  </a:extLst>
                </a:gridCol>
              </a:tblGrid>
              <a:tr h="749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Alphabet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Interested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interested 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88780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 (J K L M N … 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04942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Not 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8727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58A984B-3EE7-01D1-228C-3B83BA6A133C}"/>
              </a:ext>
            </a:extLst>
          </p:cNvPr>
          <p:cNvSpPr/>
          <p:nvPr/>
        </p:nvSpPr>
        <p:spPr>
          <a:xfrm>
            <a:off x="5775846" y="2006707"/>
            <a:ext cx="489140" cy="334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aytona" panose="020B060403050004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371348-9851-3A44-DB68-22D0A79CE5C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20416" y="2341253"/>
            <a:ext cx="3262544" cy="3091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01F719B-08F2-34E8-E2A3-92420B98D0A6}"/>
              </a:ext>
            </a:extLst>
          </p:cNvPr>
          <p:cNvSpPr txBox="1"/>
          <p:nvPr/>
        </p:nvSpPr>
        <p:spPr>
          <a:xfrm>
            <a:off x="4503090" y="6378370"/>
            <a:ext cx="7197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Daytona" panose="020B0604030500040204" pitchFamily="34" charset="0"/>
              </a:rPr>
              <a:t>Fisher’s p-valu</a:t>
            </a:r>
            <a:r>
              <a:rPr lang="en-US" dirty="0">
                <a:latin typeface="Daytona" panose="020B0604030500040204" pitchFamily="34" charset="0"/>
              </a:rPr>
              <a:t>e = 0.022 -&gt; significantly overrepresented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E9CBEE-9E3C-73DD-60ED-A54C3ADF42F2}"/>
              </a:ext>
            </a:extLst>
          </p:cNvPr>
          <p:cNvSpPr txBox="1"/>
          <p:nvPr/>
        </p:nvSpPr>
        <p:spPr>
          <a:xfrm>
            <a:off x="749809" y="346657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Gene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93756-9BB8-C244-E816-4424B822215A}"/>
              </a:ext>
            </a:extLst>
          </p:cNvPr>
          <p:cNvSpPr txBox="1"/>
          <p:nvPr/>
        </p:nvSpPr>
        <p:spPr>
          <a:xfrm>
            <a:off x="4728168" y="235446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Universe (Background)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F53DA2-4F6C-806C-4E06-51853A856D5C}"/>
              </a:ext>
            </a:extLst>
          </p:cNvPr>
          <p:cNvSpPr txBox="1"/>
          <p:nvPr/>
        </p:nvSpPr>
        <p:spPr>
          <a:xfrm>
            <a:off x="8216545" y="252481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Our interested gene</a:t>
            </a:r>
          </a:p>
        </p:txBody>
      </p:sp>
    </p:spTree>
    <p:extLst>
      <p:ext uri="{BB962C8B-B14F-4D97-AF65-F5344CB8AC3E}">
        <p14:creationId xmlns:p14="http://schemas.microsoft.com/office/powerpoint/2010/main" val="96960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A52757-F821-1DD1-7E18-EFCAC1D23B28}"/>
              </a:ext>
            </a:extLst>
          </p:cNvPr>
          <p:cNvSpPr/>
          <p:nvPr/>
        </p:nvSpPr>
        <p:spPr>
          <a:xfrm>
            <a:off x="4689987" y="651434"/>
            <a:ext cx="2697570" cy="2646245"/>
          </a:xfrm>
          <a:prstGeom prst="ellips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 </a:t>
            </a:r>
            <a:b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J K L M N 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1 2 3 4 5 6 7 8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393700-F7D7-D5B8-4C53-72178F0C1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1513"/>
              </p:ext>
            </p:extLst>
          </p:nvPr>
        </p:nvGraphicFramePr>
        <p:xfrm>
          <a:off x="871794" y="4092129"/>
          <a:ext cx="1790051" cy="16637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790051">
                  <a:extLst>
                    <a:ext uri="{9D8B030D-6E8A-4147-A177-3AD203B41FA5}">
                      <a16:colId xmlns:a16="http://schemas.microsoft.com/office/drawing/2014/main" val="838641764"/>
                    </a:ext>
                  </a:extLst>
                </a:gridCol>
              </a:tblGrid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73343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Alphabet (A-Z)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47501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b="1" dirty="0"/>
                        <a:t>Number (0-10)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59521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B06B70C4-5B95-B2CA-19A9-30998B3094E2}"/>
              </a:ext>
            </a:extLst>
          </p:cNvPr>
          <p:cNvSpPr/>
          <p:nvPr/>
        </p:nvSpPr>
        <p:spPr>
          <a:xfrm>
            <a:off x="8101781" y="789086"/>
            <a:ext cx="2486176" cy="2438873"/>
          </a:xfrm>
          <a:prstGeom prst="ellipse">
            <a:avLst/>
          </a:prstGeom>
          <a:solidFill>
            <a:srgbClr val="00B0F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1 2 5 6 8 9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9E346D-0B56-C764-4C15-B55B54A7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86680"/>
              </p:ext>
            </p:extLst>
          </p:nvPr>
        </p:nvGraphicFramePr>
        <p:xfrm>
          <a:off x="4578808" y="3956890"/>
          <a:ext cx="6856107" cy="224967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5369">
                  <a:extLst>
                    <a:ext uri="{9D8B030D-6E8A-4147-A177-3AD203B41FA5}">
                      <a16:colId xmlns:a16="http://schemas.microsoft.com/office/drawing/2014/main" val="3391722938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330523282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419804969"/>
                    </a:ext>
                  </a:extLst>
                </a:gridCol>
              </a:tblGrid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Interested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interested 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88780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04942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Not 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872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1CF53CE-B113-A7F3-8137-A5D2D3BD23BE}"/>
              </a:ext>
            </a:extLst>
          </p:cNvPr>
          <p:cNvSpPr txBox="1"/>
          <p:nvPr/>
        </p:nvSpPr>
        <p:spPr>
          <a:xfrm>
            <a:off x="749809" y="346657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Gene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B25810-2586-F083-30AD-CEAFCE17DAFE}"/>
              </a:ext>
            </a:extLst>
          </p:cNvPr>
          <p:cNvSpPr txBox="1"/>
          <p:nvPr/>
        </p:nvSpPr>
        <p:spPr>
          <a:xfrm>
            <a:off x="4728168" y="235446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Universe (Background)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1F11D7-6D89-2572-C477-9DD20CD44AFF}"/>
              </a:ext>
            </a:extLst>
          </p:cNvPr>
          <p:cNvSpPr txBox="1"/>
          <p:nvPr/>
        </p:nvSpPr>
        <p:spPr>
          <a:xfrm>
            <a:off x="8216545" y="252481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Our interested gene</a:t>
            </a:r>
          </a:p>
        </p:txBody>
      </p:sp>
    </p:spTree>
    <p:extLst>
      <p:ext uri="{BB962C8B-B14F-4D97-AF65-F5344CB8AC3E}">
        <p14:creationId xmlns:p14="http://schemas.microsoft.com/office/powerpoint/2010/main" val="291924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A52757-F821-1DD1-7E18-EFCAC1D23B28}"/>
              </a:ext>
            </a:extLst>
          </p:cNvPr>
          <p:cNvSpPr/>
          <p:nvPr/>
        </p:nvSpPr>
        <p:spPr>
          <a:xfrm>
            <a:off x="4689987" y="651434"/>
            <a:ext cx="2697570" cy="2646245"/>
          </a:xfrm>
          <a:prstGeom prst="ellips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 </a:t>
            </a:r>
            <a:b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J K L M N 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1 2 3 4 5 6 7 8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393700-F7D7-D5B8-4C53-72178F0C1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79262"/>
              </p:ext>
            </p:extLst>
          </p:nvPr>
        </p:nvGraphicFramePr>
        <p:xfrm>
          <a:off x="871794" y="4092129"/>
          <a:ext cx="1790051" cy="16637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790051">
                  <a:extLst>
                    <a:ext uri="{9D8B030D-6E8A-4147-A177-3AD203B41FA5}">
                      <a16:colId xmlns:a16="http://schemas.microsoft.com/office/drawing/2014/main" val="838641764"/>
                    </a:ext>
                  </a:extLst>
                </a:gridCol>
              </a:tblGrid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73343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Alphabet (A-Z)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47501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b="1" dirty="0"/>
                        <a:t>Number (0-10)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59521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B06B70C4-5B95-B2CA-19A9-30998B3094E2}"/>
              </a:ext>
            </a:extLst>
          </p:cNvPr>
          <p:cNvSpPr/>
          <p:nvPr/>
        </p:nvSpPr>
        <p:spPr>
          <a:xfrm>
            <a:off x="8101781" y="789086"/>
            <a:ext cx="2486176" cy="2438873"/>
          </a:xfrm>
          <a:prstGeom prst="ellipse">
            <a:avLst/>
          </a:prstGeom>
          <a:solidFill>
            <a:srgbClr val="00B0F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1 2 5 6 8 9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9E346D-0B56-C764-4C15-B55B54A7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44746"/>
              </p:ext>
            </p:extLst>
          </p:nvPr>
        </p:nvGraphicFramePr>
        <p:xfrm>
          <a:off x="4578808" y="3956890"/>
          <a:ext cx="6856107" cy="224967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5369">
                  <a:extLst>
                    <a:ext uri="{9D8B030D-6E8A-4147-A177-3AD203B41FA5}">
                      <a16:colId xmlns:a16="http://schemas.microsoft.com/office/drawing/2014/main" val="3391722938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330523282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419804969"/>
                    </a:ext>
                  </a:extLst>
                </a:gridCol>
              </a:tblGrid>
              <a:tr h="749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Interested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interested 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88780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04942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Not 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8727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1816D3A-3DEC-A230-6C9C-D95AD266F252}"/>
              </a:ext>
            </a:extLst>
          </p:cNvPr>
          <p:cNvSpPr/>
          <p:nvPr/>
        </p:nvSpPr>
        <p:spPr>
          <a:xfrm>
            <a:off x="8467686" y="1974556"/>
            <a:ext cx="1627931" cy="273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aytona" panose="020B060403050004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D3E612-86CB-D481-9AC4-0053A9253ACF}"/>
              </a:ext>
            </a:extLst>
          </p:cNvPr>
          <p:cNvCxnSpPr>
            <a:cxnSpLocks/>
          </p:cNvCxnSpPr>
          <p:nvPr/>
        </p:nvCxnSpPr>
        <p:spPr>
          <a:xfrm flipH="1">
            <a:off x="7387557" y="2248458"/>
            <a:ext cx="1931541" cy="2579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625C205-ED51-8480-9896-2F0B2D67127D}"/>
              </a:ext>
            </a:extLst>
          </p:cNvPr>
          <p:cNvSpPr txBox="1"/>
          <p:nvPr/>
        </p:nvSpPr>
        <p:spPr>
          <a:xfrm>
            <a:off x="749809" y="346657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Gene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A9AC71-E0AE-FB86-7138-660E819A49DA}"/>
              </a:ext>
            </a:extLst>
          </p:cNvPr>
          <p:cNvSpPr txBox="1"/>
          <p:nvPr/>
        </p:nvSpPr>
        <p:spPr>
          <a:xfrm>
            <a:off x="4728168" y="235446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Universe (Background)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BE592D-373D-9311-839F-D2EF671EA0CD}"/>
              </a:ext>
            </a:extLst>
          </p:cNvPr>
          <p:cNvSpPr txBox="1"/>
          <p:nvPr/>
        </p:nvSpPr>
        <p:spPr>
          <a:xfrm>
            <a:off x="8216545" y="252481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Our interested gene</a:t>
            </a:r>
          </a:p>
        </p:txBody>
      </p:sp>
    </p:spTree>
    <p:extLst>
      <p:ext uri="{BB962C8B-B14F-4D97-AF65-F5344CB8AC3E}">
        <p14:creationId xmlns:p14="http://schemas.microsoft.com/office/powerpoint/2010/main" val="334117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A52757-F821-1DD1-7E18-EFCAC1D23B28}"/>
              </a:ext>
            </a:extLst>
          </p:cNvPr>
          <p:cNvSpPr/>
          <p:nvPr/>
        </p:nvSpPr>
        <p:spPr>
          <a:xfrm>
            <a:off x="4689987" y="651434"/>
            <a:ext cx="2697570" cy="2646245"/>
          </a:xfrm>
          <a:prstGeom prst="ellips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 </a:t>
            </a:r>
            <a:b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J K L M N 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1 2 3 4 5 6 7 8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393700-F7D7-D5B8-4C53-72178F0C1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816655"/>
              </p:ext>
            </p:extLst>
          </p:nvPr>
        </p:nvGraphicFramePr>
        <p:xfrm>
          <a:off x="871794" y="4092129"/>
          <a:ext cx="1790051" cy="16637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790051">
                  <a:extLst>
                    <a:ext uri="{9D8B030D-6E8A-4147-A177-3AD203B41FA5}">
                      <a16:colId xmlns:a16="http://schemas.microsoft.com/office/drawing/2014/main" val="838641764"/>
                    </a:ext>
                  </a:extLst>
                </a:gridCol>
              </a:tblGrid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73343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Alphabet (A-Z)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47501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b="1" dirty="0"/>
                        <a:t>Number (0-10)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59521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B06B70C4-5B95-B2CA-19A9-30998B3094E2}"/>
              </a:ext>
            </a:extLst>
          </p:cNvPr>
          <p:cNvSpPr/>
          <p:nvPr/>
        </p:nvSpPr>
        <p:spPr>
          <a:xfrm>
            <a:off x="8101781" y="789086"/>
            <a:ext cx="2486176" cy="2438873"/>
          </a:xfrm>
          <a:prstGeom prst="ellipse">
            <a:avLst/>
          </a:prstGeom>
          <a:solidFill>
            <a:srgbClr val="00B0F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1 2 5 6 8 9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9E346D-0B56-C764-4C15-B55B54A7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666"/>
              </p:ext>
            </p:extLst>
          </p:nvPr>
        </p:nvGraphicFramePr>
        <p:xfrm>
          <a:off x="4578808" y="3956890"/>
          <a:ext cx="6856107" cy="224967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5369">
                  <a:extLst>
                    <a:ext uri="{9D8B030D-6E8A-4147-A177-3AD203B41FA5}">
                      <a16:colId xmlns:a16="http://schemas.microsoft.com/office/drawing/2014/main" val="3391722938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330523282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419804969"/>
                    </a:ext>
                  </a:extLst>
                </a:gridCol>
              </a:tblGrid>
              <a:tr h="749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Interested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interested 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88780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(3 4 7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04942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Not 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872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B294F7E-56B0-DAD6-55EF-754DA17D3E5C}"/>
              </a:ext>
            </a:extLst>
          </p:cNvPr>
          <p:cNvSpPr txBox="1"/>
          <p:nvPr/>
        </p:nvSpPr>
        <p:spPr>
          <a:xfrm>
            <a:off x="749809" y="346657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Gene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B7020-258D-4F5C-197A-6CB946D5B3AA}"/>
              </a:ext>
            </a:extLst>
          </p:cNvPr>
          <p:cNvSpPr txBox="1"/>
          <p:nvPr/>
        </p:nvSpPr>
        <p:spPr>
          <a:xfrm>
            <a:off x="4728168" y="235446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Universe (Background)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F51BC7-6D15-9D9E-E227-4C0C1A13A347}"/>
              </a:ext>
            </a:extLst>
          </p:cNvPr>
          <p:cNvSpPr txBox="1"/>
          <p:nvPr/>
        </p:nvSpPr>
        <p:spPr>
          <a:xfrm>
            <a:off x="8216545" y="252481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Our interested gene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F0F3F4-E327-5671-765B-C0EADC8305D4}"/>
              </a:ext>
            </a:extLst>
          </p:cNvPr>
          <p:cNvSpPr/>
          <p:nvPr/>
        </p:nvSpPr>
        <p:spPr>
          <a:xfrm>
            <a:off x="8467686" y="1974556"/>
            <a:ext cx="1627931" cy="273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aytona" panose="020B060403050004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91973F-92F0-709C-DA21-F1499A67426E}"/>
              </a:ext>
            </a:extLst>
          </p:cNvPr>
          <p:cNvCxnSpPr>
            <a:cxnSpLocks/>
          </p:cNvCxnSpPr>
          <p:nvPr/>
        </p:nvCxnSpPr>
        <p:spPr>
          <a:xfrm flipH="1">
            <a:off x="7387557" y="2248458"/>
            <a:ext cx="1931541" cy="2579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518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A52757-F821-1DD1-7E18-EFCAC1D23B28}"/>
              </a:ext>
            </a:extLst>
          </p:cNvPr>
          <p:cNvSpPr/>
          <p:nvPr/>
        </p:nvSpPr>
        <p:spPr>
          <a:xfrm>
            <a:off x="4689987" y="651434"/>
            <a:ext cx="2697570" cy="2646245"/>
          </a:xfrm>
          <a:prstGeom prst="ellips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</a:t>
            </a:r>
            <a:b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J K L M N 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1 2 3 4 5 6 7 8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393700-F7D7-D5B8-4C53-72178F0C1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981031"/>
              </p:ext>
            </p:extLst>
          </p:nvPr>
        </p:nvGraphicFramePr>
        <p:xfrm>
          <a:off x="871794" y="4092129"/>
          <a:ext cx="1790051" cy="16637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790051">
                  <a:extLst>
                    <a:ext uri="{9D8B030D-6E8A-4147-A177-3AD203B41FA5}">
                      <a16:colId xmlns:a16="http://schemas.microsoft.com/office/drawing/2014/main" val="838641764"/>
                    </a:ext>
                  </a:extLst>
                </a:gridCol>
              </a:tblGrid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73343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Alphabet (A-Z)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47501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b="1" dirty="0"/>
                        <a:t>Number (0-10)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59521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B06B70C4-5B95-B2CA-19A9-30998B3094E2}"/>
              </a:ext>
            </a:extLst>
          </p:cNvPr>
          <p:cNvSpPr/>
          <p:nvPr/>
        </p:nvSpPr>
        <p:spPr>
          <a:xfrm>
            <a:off x="8101781" y="789086"/>
            <a:ext cx="2486176" cy="2438873"/>
          </a:xfrm>
          <a:prstGeom prst="ellipse">
            <a:avLst/>
          </a:prstGeom>
          <a:solidFill>
            <a:srgbClr val="00B0F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1 2 5 6 8 9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9E346D-0B56-C764-4C15-B55B54A7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98131"/>
              </p:ext>
            </p:extLst>
          </p:nvPr>
        </p:nvGraphicFramePr>
        <p:xfrm>
          <a:off x="4578808" y="3956890"/>
          <a:ext cx="6856107" cy="224967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5369">
                  <a:extLst>
                    <a:ext uri="{9D8B030D-6E8A-4147-A177-3AD203B41FA5}">
                      <a16:colId xmlns:a16="http://schemas.microsoft.com/office/drawing/2014/main" val="3391722938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330523282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419804969"/>
                    </a:ext>
                  </a:extLst>
                </a:gridCol>
              </a:tblGrid>
              <a:tr h="749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Interested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interested 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88780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4 (3 4 7 10)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04942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Not 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8727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1816D3A-3DEC-A230-6C9C-D95AD266F252}"/>
              </a:ext>
            </a:extLst>
          </p:cNvPr>
          <p:cNvSpPr/>
          <p:nvPr/>
        </p:nvSpPr>
        <p:spPr>
          <a:xfrm>
            <a:off x="8530903" y="1686438"/>
            <a:ext cx="1627931" cy="334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aytona" panose="020B060403050004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D3E612-86CB-D481-9AC4-0053A9253AC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399501" y="2020984"/>
            <a:ext cx="1945368" cy="3632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FAD84B-B60D-B4FF-809A-5E482A4D2242}"/>
              </a:ext>
            </a:extLst>
          </p:cNvPr>
          <p:cNvSpPr txBox="1"/>
          <p:nvPr/>
        </p:nvSpPr>
        <p:spPr>
          <a:xfrm>
            <a:off x="749809" y="346657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Gene set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D96EFA-8779-DE22-F86D-BADBD782F795}"/>
              </a:ext>
            </a:extLst>
          </p:cNvPr>
          <p:cNvSpPr txBox="1"/>
          <p:nvPr/>
        </p:nvSpPr>
        <p:spPr>
          <a:xfrm>
            <a:off x="4728168" y="235446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Universe (Background)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1DD3A-79BB-54B3-CA66-6B2620120A00}"/>
              </a:ext>
            </a:extLst>
          </p:cNvPr>
          <p:cNvSpPr txBox="1"/>
          <p:nvPr/>
        </p:nvSpPr>
        <p:spPr>
          <a:xfrm>
            <a:off x="8216545" y="252481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Our interested gene</a:t>
            </a:r>
          </a:p>
        </p:txBody>
      </p:sp>
    </p:spTree>
    <p:extLst>
      <p:ext uri="{BB962C8B-B14F-4D97-AF65-F5344CB8AC3E}">
        <p14:creationId xmlns:p14="http://schemas.microsoft.com/office/powerpoint/2010/main" val="3723569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A52757-F821-1DD1-7E18-EFCAC1D23B28}"/>
              </a:ext>
            </a:extLst>
          </p:cNvPr>
          <p:cNvSpPr/>
          <p:nvPr/>
        </p:nvSpPr>
        <p:spPr>
          <a:xfrm>
            <a:off x="4689987" y="651434"/>
            <a:ext cx="2697570" cy="2646245"/>
          </a:xfrm>
          <a:prstGeom prst="ellips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J K L M N 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1 2 3 4 5 6 7 8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934246-61C6-8FE5-9779-960260894D99}"/>
              </a:ext>
            </a:extLst>
          </p:cNvPr>
          <p:cNvSpPr txBox="1"/>
          <p:nvPr/>
        </p:nvSpPr>
        <p:spPr>
          <a:xfrm>
            <a:off x="749809" y="346657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Gene set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393700-F7D7-D5B8-4C53-72178F0C1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690285"/>
              </p:ext>
            </p:extLst>
          </p:nvPr>
        </p:nvGraphicFramePr>
        <p:xfrm>
          <a:off x="871794" y="4092129"/>
          <a:ext cx="1790051" cy="16637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790051">
                  <a:extLst>
                    <a:ext uri="{9D8B030D-6E8A-4147-A177-3AD203B41FA5}">
                      <a16:colId xmlns:a16="http://schemas.microsoft.com/office/drawing/2014/main" val="838641764"/>
                    </a:ext>
                  </a:extLst>
                </a:gridCol>
              </a:tblGrid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73343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Alphabet (A-Z)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47501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b="1" dirty="0"/>
                        <a:t>Number (0-10)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59521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B06B70C4-5B95-B2CA-19A9-30998B3094E2}"/>
              </a:ext>
            </a:extLst>
          </p:cNvPr>
          <p:cNvSpPr/>
          <p:nvPr/>
        </p:nvSpPr>
        <p:spPr>
          <a:xfrm>
            <a:off x="8101781" y="789086"/>
            <a:ext cx="2486176" cy="2438873"/>
          </a:xfrm>
          <a:prstGeom prst="ellipse">
            <a:avLst/>
          </a:prstGeom>
          <a:solidFill>
            <a:srgbClr val="00B0F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1 2 5 6 8 9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9E346D-0B56-C764-4C15-B55B54A7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05136"/>
              </p:ext>
            </p:extLst>
          </p:nvPr>
        </p:nvGraphicFramePr>
        <p:xfrm>
          <a:off x="4578808" y="3956890"/>
          <a:ext cx="6856107" cy="224967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5369">
                  <a:extLst>
                    <a:ext uri="{9D8B030D-6E8A-4147-A177-3AD203B41FA5}">
                      <a16:colId xmlns:a16="http://schemas.microsoft.com/office/drawing/2014/main" val="3391722938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330523282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419804969"/>
                    </a:ext>
                  </a:extLst>
                </a:gridCol>
              </a:tblGrid>
              <a:tr h="749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Number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Interested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interested 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88780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(3 4 7 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04942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Not 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87279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58A984B-3EE7-01D1-228C-3B83BA6A133C}"/>
              </a:ext>
            </a:extLst>
          </p:cNvPr>
          <p:cNvSpPr/>
          <p:nvPr/>
        </p:nvSpPr>
        <p:spPr>
          <a:xfrm>
            <a:off x="5389743" y="1782049"/>
            <a:ext cx="1296192" cy="334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aytona" panose="020B060403050004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371348-9851-3A44-DB68-22D0A79CE5C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6037839" y="2116595"/>
            <a:ext cx="3420793" cy="34386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356925-31B3-3730-7FE1-6142A5784EC0}"/>
              </a:ext>
            </a:extLst>
          </p:cNvPr>
          <p:cNvSpPr txBox="1"/>
          <p:nvPr/>
        </p:nvSpPr>
        <p:spPr>
          <a:xfrm>
            <a:off x="4457343" y="6378370"/>
            <a:ext cx="7099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Daytona" panose="020B0604030500040204" pitchFamily="34" charset="0"/>
              </a:rPr>
              <a:t>Fisher’s p-valu</a:t>
            </a:r>
            <a:r>
              <a:rPr lang="en-US" dirty="0">
                <a:latin typeface="Daytona" panose="020B0604030500040204" pitchFamily="34" charset="0"/>
              </a:rPr>
              <a:t>e = 0.4564 -&gt; not significantly overrepresented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3B4640-C918-1722-25BD-F33EE27AC8D1}"/>
              </a:ext>
            </a:extLst>
          </p:cNvPr>
          <p:cNvSpPr txBox="1"/>
          <p:nvPr/>
        </p:nvSpPr>
        <p:spPr>
          <a:xfrm>
            <a:off x="4728168" y="235446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Universe (Background)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E3BF9-2A50-105B-CDD2-E3C7D63D92E8}"/>
              </a:ext>
            </a:extLst>
          </p:cNvPr>
          <p:cNvSpPr txBox="1"/>
          <p:nvPr/>
        </p:nvSpPr>
        <p:spPr>
          <a:xfrm>
            <a:off x="8216545" y="252481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Our interested gene</a:t>
            </a:r>
          </a:p>
        </p:txBody>
      </p:sp>
    </p:spTree>
    <p:extLst>
      <p:ext uri="{BB962C8B-B14F-4D97-AF65-F5344CB8AC3E}">
        <p14:creationId xmlns:p14="http://schemas.microsoft.com/office/powerpoint/2010/main" val="33846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etwork view">
            <a:extLst>
              <a:ext uri="{FF2B5EF4-FFF2-40B4-BE49-F238E27FC236}">
                <a16:creationId xmlns:a16="http://schemas.microsoft.com/office/drawing/2014/main" id="{60C775B0-3CC3-E8FB-D355-FC45AB9E9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0076" y="685093"/>
            <a:ext cx="487680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387FC6-F2A8-8B48-F6A0-9DA53CCE2698}"/>
              </a:ext>
            </a:extLst>
          </p:cNvPr>
          <p:cNvSpPr txBox="1"/>
          <p:nvPr/>
        </p:nvSpPr>
        <p:spPr>
          <a:xfrm>
            <a:off x="217251" y="640828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http://version10.string-db.org/help/getting_started/</a:t>
            </a:r>
          </a:p>
        </p:txBody>
      </p:sp>
    </p:spTree>
    <p:extLst>
      <p:ext uri="{BB962C8B-B14F-4D97-AF65-F5344CB8AC3E}">
        <p14:creationId xmlns:p14="http://schemas.microsoft.com/office/powerpoint/2010/main" val="2010179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C9159A-BFC6-5EC2-88B9-1B4E72DE7048}"/>
              </a:ext>
            </a:extLst>
          </p:cNvPr>
          <p:cNvSpPr txBox="1"/>
          <p:nvPr/>
        </p:nvSpPr>
        <p:spPr>
          <a:xfrm>
            <a:off x="265077" y="6408600"/>
            <a:ext cx="228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https://string-db.org/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F4ED57-F445-0319-6199-73CB73D2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598" y="538294"/>
            <a:ext cx="9516803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30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222F6-E4CD-70B1-485E-F45621A2D7A6}"/>
              </a:ext>
            </a:extLst>
          </p:cNvPr>
          <p:cNvSpPr txBox="1"/>
          <p:nvPr/>
        </p:nvSpPr>
        <p:spPr>
          <a:xfrm>
            <a:off x="561485" y="520168"/>
            <a:ext cx="2722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Pathway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44416B-EC01-9DA3-5940-3D96BBBD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27" y="1910655"/>
            <a:ext cx="2160300" cy="3455485"/>
          </a:xfrm>
          <a:prstGeom prst="rect">
            <a:avLst/>
          </a:prstGeom>
        </p:spPr>
      </p:pic>
      <p:pic>
        <p:nvPicPr>
          <p:cNvPr id="1026" name="Picture 2" descr="Premium Vector | Checklist on a wooden board note paper to do work in  cartoon style">
            <a:extLst>
              <a:ext uri="{FF2B5EF4-FFF2-40B4-BE49-F238E27FC236}">
                <a16:creationId xmlns:a16="http://schemas.microsoft.com/office/drawing/2014/main" id="{EB29B062-8E68-5A0D-847C-930248DEA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39" y="4905825"/>
            <a:ext cx="1413233" cy="141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remium Vector | Checklist on a wooden board note paper to do work in  cartoon style">
            <a:extLst>
              <a:ext uri="{FF2B5EF4-FFF2-40B4-BE49-F238E27FC236}">
                <a16:creationId xmlns:a16="http://schemas.microsoft.com/office/drawing/2014/main" id="{55677791-EEF7-F568-8199-A378E516B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39" y="374461"/>
            <a:ext cx="1413233" cy="141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Premium Vector | Checklist on a wooden board note paper to do work in  cartoon style">
            <a:extLst>
              <a:ext uri="{FF2B5EF4-FFF2-40B4-BE49-F238E27FC236}">
                <a16:creationId xmlns:a16="http://schemas.microsoft.com/office/drawing/2014/main" id="{08A11587-D869-AF57-9A63-549115EAF2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39" y="3395371"/>
            <a:ext cx="1413233" cy="141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Premium Vector | Checklist on a wooden board note paper to do work in  cartoon style">
            <a:extLst>
              <a:ext uri="{FF2B5EF4-FFF2-40B4-BE49-F238E27FC236}">
                <a16:creationId xmlns:a16="http://schemas.microsoft.com/office/drawing/2014/main" id="{552CEE07-DFA6-F16A-049A-27E032794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139" y="1884916"/>
            <a:ext cx="1413233" cy="141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5EAA8C-EC67-0065-CE34-724DC1168174}"/>
              </a:ext>
            </a:extLst>
          </p:cNvPr>
          <p:cNvSpPr txBox="1"/>
          <p:nvPr/>
        </p:nvSpPr>
        <p:spPr>
          <a:xfrm>
            <a:off x="8462368" y="80739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F2F088-D573-B580-A954-2E2CD6A0E458}"/>
              </a:ext>
            </a:extLst>
          </p:cNvPr>
          <p:cNvSpPr txBox="1"/>
          <p:nvPr/>
        </p:nvSpPr>
        <p:spPr>
          <a:xfrm>
            <a:off x="8462368" y="234560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4CBE7F-42F6-AEE2-46C8-C0913BA3FB98}"/>
              </a:ext>
            </a:extLst>
          </p:cNvPr>
          <p:cNvSpPr txBox="1"/>
          <p:nvPr/>
        </p:nvSpPr>
        <p:spPr>
          <a:xfrm>
            <a:off x="8462368" y="3883816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2EBE0-3282-B5B1-D996-5DB33D57E52A}"/>
              </a:ext>
            </a:extLst>
          </p:cNvPr>
          <p:cNvSpPr txBox="1"/>
          <p:nvPr/>
        </p:nvSpPr>
        <p:spPr>
          <a:xfrm>
            <a:off x="8462368" y="5422026"/>
            <a:ext cx="9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Group D</a:t>
            </a:r>
          </a:p>
        </p:txBody>
      </p:sp>
    </p:spTree>
    <p:extLst>
      <p:ext uri="{BB962C8B-B14F-4D97-AF65-F5344CB8AC3E}">
        <p14:creationId xmlns:p14="http://schemas.microsoft.com/office/powerpoint/2010/main" val="402861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89F1586-D8F9-1C66-6B0D-DE76E5D48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341" y="820015"/>
            <a:ext cx="5600952" cy="16796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8D2F8E-70F8-D143-5448-CC95535964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20"/>
          <a:stretch/>
        </p:blipFill>
        <p:spPr>
          <a:xfrm>
            <a:off x="5925341" y="3056246"/>
            <a:ext cx="5560425" cy="29817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B07296-0FB9-DC4C-EA6E-54823563D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07" y="820015"/>
            <a:ext cx="4792281" cy="501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301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396450-7A58-289B-DE29-CECD336CB671}"/>
              </a:ext>
            </a:extLst>
          </p:cNvPr>
          <p:cNvSpPr txBox="1"/>
          <p:nvPr/>
        </p:nvSpPr>
        <p:spPr>
          <a:xfrm>
            <a:off x="1125271" y="5052453"/>
            <a:ext cx="2392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Daytona" panose="020B0604030500040204" pitchFamily="34" charset="0"/>
              </a:rPr>
              <a:t>List of genes</a:t>
            </a:r>
            <a:endParaRPr lang="en-GB" sz="2800" dirty="0">
              <a:latin typeface="Daytona" panose="020B0604030500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722425-3348-569B-BA84-8C2D5E2D57E6}"/>
              </a:ext>
            </a:extLst>
          </p:cNvPr>
          <p:cNvSpPr txBox="1"/>
          <p:nvPr/>
        </p:nvSpPr>
        <p:spPr>
          <a:xfrm>
            <a:off x="4927014" y="5178074"/>
            <a:ext cx="20553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Daytona" panose="020B0604030500040204" pitchFamily="34" charset="0"/>
              </a:rPr>
              <a:t>Database</a:t>
            </a:r>
            <a:endParaRPr lang="th-TH" sz="2800" dirty="0">
              <a:latin typeface="Daytona" panose="020B0604030500040204" pitchFamily="34" charset="0"/>
            </a:endParaRPr>
          </a:p>
          <a:p>
            <a:r>
              <a:rPr lang="en-US" sz="2800" dirty="0">
                <a:latin typeface="Daytona" panose="020B0604030500040204" pitchFamily="34" charset="0"/>
              </a:rPr>
              <a:t>annotation</a:t>
            </a:r>
            <a:endParaRPr lang="en-GB" dirty="0">
              <a:latin typeface="Daytona" panose="020B060403050004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3E172D-DB1E-5701-E225-005EF0CA4CCE}"/>
              </a:ext>
            </a:extLst>
          </p:cNvPr>
          <p:cNvSpPr/>
          <p:nvPr/>
        </p:nvSpPr>
        <p:spPr>
          <a:xfrm>
            <a:off x="4820579" y="4425862"/>
            <a:ext cx="2433777" cy="4548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Daytona" panose="020B0604030500040204" pitchFamily="34" charset="0"/>
            </a:endParaRPr>
          </a:p>
        </p:txBody>
      </p:sp>
      <p:pic>
        <p:nvPicPr>
          <p:cNvPr id="1026" name="Picture 2" descr="Free Database Data Storage vector and picture">
            <a:extLst>
              <a:ext uri="{FF2B5EF4-FFF2-40B4-BE49-F238E27FC236}">
                <a16:creationId xmlns:a16="http://schemas.microsoft.com/office/drawing/2014/main" id="{4409E4B0-AA08-97CE-3392-F760FE99E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74" y="3174434"/>
            <a:ext cx="1036339" cy="125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D2E2BB-15B4-7DD2-2CE9-850E50A6D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271" y="490970"/>
            <a:ext cx="2595872" cy="755541"/>
          </a:xfrm>
          <a:prstGeom prst="rect">
            <a:avLst/>
          </a:prstGeom>
        </p:spPr>
      </p:pic>
      <p:pic>
        <p:nvPicPr>
          <p:cNvPr id="12" name="Picture 11" descr="A colorful oval with yellow letters&#10;&#10;Description automatically generated">
            <a:extLst>
              <a:ext uri="{FF2B5EF4-FFF2-40B4-BE49-F238E27FC236}">
                <a16:creationId xmlns:a16="http://schemas.microsoft.com/office/drawing/2014/main" id="{A3661CDB-5BB1-BEC3-FCC1-AC82FDA62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228" y="323302"/>
            <a:ext cx="1273572" cy="9140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8DD51E-8BC0-3003-8537-75A3D8EFB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884" y="611969"/>
            <a:ext cx="2450654" cy="55431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311D05-EB55-79A2-7443-A34DB2FE7E83}"/>
              </a:ext>
            </a:extLst>
          </p:cNvPr>
          <p:cNvCxnSpPr>
            <a:cxnSpLocks/>
          </p:cNvCxnSpPr>
          <p:nvPr/>
        </p:nvCxnSpPr>
        <p:spPr>
          <a:xfrm>
            <a:off x="2794396" y="1231919"/>
            <a:ext cx="3135046" cy="1731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A71AD5-AE3B-CB63-2127-40057B71F1E1}"/>
              </a:ext>
            </a:extLst>
          </p:cNvPr>
          <p:cNvCxnSpPr>
            <a:cxnSpLocks/>
          </p:cNvCxnSpPr>
          <p:nvPr/>
        </p:nvCxnSpPr>
        <p:spPr>
          <a:xfrm>
            <a:off x="4927014" y="1373780"/>
            <a:ext cx="1002428" cy="1590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34CB35C-8834-85C2-F3B9-4E5AA2F23AFF}"/>
              </a:ext>
            </a:extLst>
          </p:cNvPr>
          <p:cNvCxnSpPr>
            <a:cxnSpLocks/>
          </p:cNvCxnSpPr>
          <p:nvPr/>
        </p:nvCxnSpPr>
        <p:spPr>
          <a:xfrm flipV="1">
            <a:off x="5929442" y="1231919"/>
            <a:ext cx="3694392" cy="17319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C7A6DC1-4228-DCD8-50E1-EF6ADA661A63}"/>
              </a:ext>
            </a:extLst>
          </p:cNvPr>
          <p:cNvGrpSpPr/>
          <p:nvPr/>
        </p:nvGrpSpPr>
        <p:grpSpPr>
          <a:xfrm>
            <a:off x="7845051" y="2556128"/>
            <a:ext cx="3575256" cy="2448700"/>
            <a:chOff x="7619820" y="2499500"/>
            <a:chExt cx="3575256" cy="24487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B63723A-B0B5-3F49-7DD0-6FBDF7FBB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47074" y="2601185"/>
              <a:ext cx="3448002" cy="2347015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A3D37B-99C5-14B9-4158-95392A5059EE}"/>
                </a:ext>
              </a:extLst>
            </p:cNvPr>
            <p:cNvSpPr/>
            <p:nvPr/>
          </p:nvSpPr>
          <p:spPr>
            <a:xfrm>
              <a:off x="7619820" y="2499500"/>
              <a:ext cx="262026" cy="2662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Daytona" panose="020B0604030500040204" pitchFamily="34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93B67639-F1A2-73D9-1905-5BF9684DFA0C}"/>
              </a:ext>
            </a:extLst>
          </p:cNvPr>
          <p:cNvSpPr txBox="1"/>
          <p:nvPr/>
        </p:nvSpPr>
        <p:spPr>
          <a:xfrm>
            <a:off x="8101136" y="5291924"/>
            <a:ext cx="37812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Daytona" panose="020B0604030500040204" pitchFamily="34" charset="0"/>
              </a:rPr>
              <a:t>Statistical difference</a:t>
            </a:r>
          </a:p>
          <a:p>
            <a:r>
              <a:rPr lang="en-US" sz="2800" dirty="0">
                <a:latin typeface="Daytona" panose="020B0604030500040204" pitchFamily="34" charset="0"/>
              </a:rPr>
              <a:t>between pathways</a:t>
            </a:r>
            <a:endParaRPr lang="en-GB" dirty="0">
              <a:latin typeface="Daytona" panose="020B0604030500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A22C14-64F3-B07E-F0E5-FDCE506B9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2623" y="333807"/>
            <a:ext cx="2353003" cy="80021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835929-3A9E-BFFF-19D6-021819235F99}"/>
              </a:ext>
            </a:extLst>
          </p:cNvPr>
          <p:cNvCxnSpPr>
            <a:cxnSpLocks/>
          </p:cNvCxnSpPr>
          <p:nvPr/>
        </p:nvCxnSpPr>
        <p:spPr>
          <a:xfrm flipH="1">
            <a:off x="5929442" y="1373780"/>
            <a:ext cx="1172980" cy="15901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8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0D8B8E-D580-1812-72E9-ABC6C1B56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71" y="480387"/>
            <a:ext cx="2595872" cy="755541"/>
          </a:xfrm>
          <a:prstGeom prst="rect">
            <a:avLst/>
          </a:prstGeom>
        </p:spPr>
      </p:pic>
      <p:pic>
        <p:nvPicPr>
          <p:cNvPr id="5" name="Picture 4" descr="A colorful oval with yellow letters&#10;&#10;Description automatically generated">
            <a:extLst>
              <a:ext uri="{FF2B5EF4-FFF2-40B4-BE49-F238E27FC236}">
                <a16:creationId xmlns:a16="http://schemas.microsoft.com/office/drawing/2014/main" id="{F2533A2D-42F0-863F-00FE-D036AFF18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67" y="2139633"/>
            <a:ext cx="1273572" cy="9140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341F3A-B4D4-4B03-14D5-FD94F97F0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80" y="3957434"/>
            <a:ext cx="2450654" cy="5543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6040FB-6B5E-CE53-DFA4-FF88DD2F0127}"/>
              </a:ext>
            </a:extLst>
          </p:cNvPr>
          <p:cNvSpPr txBox="1"/>
          <p:nvPr/>
        </p:nvSpPr>
        <p:spPr>
          <a:xfrm>
            <a:off x="4516067" y="542004"/>
            <a:ext cx="2595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Daytona" panose="020B0604030500040204" pitchFamily="34" charset="0"/>
              </a:rPr>
              <a:t>Formal representation of a body of knowledge within a given domain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A4270-C211-B18C-5835-7454A8AAD47D}"/>
              </a:ext>
            </a:extLst>
          </p:cNvPr>
          <p:cNvSpPr txBox="1"/>
          <p:nvPr/>
        </p:nvSpPr>
        <p:spPr>
          <a:xfrm>
            <a:off x="8782457" y="480387"/>
            <a:ext cx="2595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Daytona" panose="020B0604030500040204" pitchFamily="34" charset="0"/>
              </a:rPr>
              <a:t>MF: </a:t>
            </a:r>
            <a:r>
              <a:rPr lang="en-US" sz="1600" dirty="0">
                <a:latin typeface="Daytona" panose="020B0604030500040204" pitchFamily="34" charset="0"/>
              </a:rPr>
              <a:t>Molecular function</a:t>
            </a:r>
          </a:p>
          <a:p>
            <a:r>
              <a:rPr lang="en-US" sz="1600" b="1" dirty="0">
                <a:latin typeface="Daytona" panose="020B0604030500040204" pitchFamily="34" charset="0"/>
              </a:rPr>
              <a:t>CC: </a:t>
            </a:r>
            <a:r>
              <a:rPr lang="en-US" sz="1600" dirty="0">
                <a:latin typeface="Daytona" panose="020B0604030500040204" pitchFamily="34" charset="0"/>
              </a:rPr>
              <a:t>Cellular component</a:t>
            </a:r>
          </a:p>
          <a:p>
            <a:r>
              <a:rPr lang="en-US" sz="1600" b="1" dirty="0">
                <a:latin typeface="Daytona" panose="020B0604030500040204" pitchFamily="34" charset="0"/>
              </a:rPr>
              <a:t>BP: </a:t>
            </a:r>
            <a:r>
              <a:rPr lang="en-US" sz="1600" dirty="0">
                <a:latin typeface="Daytona" panose="020B0604030500040204" pitchFamily="34" charset="0"/>
              </a:rPr>
              <a:t>Biological process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9C8A7C4-8A18-5D48-470F-124DC51ED055}"/>
              </a:ext>
            </a:extLst>
          </p:cNvPr>
          <p:cNvSpPr/>
          <p:nvPr/>
        </p:nvSpPr>
        <p:spPr>
          <a:xfrm>
            <a:off x="7519181" y="753166"/>
            <a:ext cx="856034" cy="377771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Daytona" panose="020B0604030500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8DE550-6AC5-C3BA-308D-2802C75C62C4}"/>
              </a:ext>
            </a:extLst>
          </p:cNvPr>
          <p:cNvSpPr txBox="1"/>
          <p:nvPr/>
        </p:nvSpPr>
        <p:spPr>
          <a:xfrm>
            <a:off x="4516067" y="2044265"/>
            <a:ext cx="304718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Daytona" panose="020B0604030500040204" pitchFamily="34" charset="0"/>
              </a:rPr>
              <a:t>Characteristic gene sets that can be linked to specific metabolic capacities and other phenotypic features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E42BC4-4A4A-5B5C-7EEE-0078EDBA0F50}"/>
              </a:ext>
            </a:extLst>
          </p:cNvPr>
          <p:cNvSpPr txBox="1"/>
          <p:nvPr/>
        </p:nvSpPr>
        <p:spPr>
          <a:xfrm>
            <a:off x="4516067" y="3823525"/>
            <a:ext cx="3047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Daytona" panose="020B0604030500040204" pitchFamily="34" charset="0"/>
              </a:rPr>
              <a:t>Manually curated and peer-reviewed pathway database related with genes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E23A15-1D78-6AA2-1DF1-99DD665662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7881" y="5415455"/>
            <a:ext cx="2732094" cy="8336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12DB3D2-5773-BCC8-C756-8BBB62315058}"/>
              </a:ext>
            </a:extLst>
          </p:cNvPr>
          <p:cNvSpPr txBox="1"/>
          <p:nvPr/>
        </p:nvSpPr>
        <p:spPr>
          <a:xfrm>
            <a:off x="4516067" y="5325785"/>
            <a:ext cx="30471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Daytona" panose="020B0604030500040204" pitchFamily="34" charset="0"/>
              </a:rPr>
              <a:t>Manually curated and peer-reviewed pathway database related with genes</a:t>
            </a:r>
          </a:p>
        </p:txBody>
      </p:sp>
    </p:spTree>
    <p:extLst>
      <p:ext uri="{BB962C8B-B14F-4D97-AF65-F5344CB8AC3E}">
        <p14:creationId xmlns:p14="http://schemas.microsoft.com/office/powerpoint/2010/main" val="200905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323931-FB37-7518-0FFD-E65D9698E604}"/>
              </a:ext>
            </a:extLst>
          </p:cNvPr>
          <p:cNvSpPr txBox="1"/>
          <p:nvPr/>
        </p:nvSpPr>
        <p:spPr>
          <a:xfrm>
            <a:off x="129702" y="64011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https://maayanlab.cloud/Enrichr/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EC483-AF33-C7B8-0755-585C2EE37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66" y="537086"/>
            <a:ext cx="9450119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90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A52757-F821-1DD1-7E18-EFCAC1D23B28}"/>
              </a:ext>
            </a:extLst>
          </p:cNvPr>
          <p:cNvSpPr/>
          <p:nvPr/>
        </p:nvSpPr>
        <p:spPr>
          <a:xfrm>
            <a:off x="4689987" y="651434"/>
            <a:ext cx="2697570" cy="2646245"/>
          </a:xfrm>
          <a:prstGeom prst="ellips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 </a:t>
            </a:r>
            <a:b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J K L M N 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1 2 3 4 5 6 7 8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393700-F7D7-D5B8-4C53-72178F0C1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52679"/>
              </p:ext>
            </p:extLst>
          </p:nvPr>
        </p:nvGraphicFramePr>
        <p:xfrm>
          <a:off x="871794" y="4092129"/>
          <a:ext cx="1790051" cy="16637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790051">
                  <a:extLst>
                    <a:ext uri="{9D8B030D-6E8A-4147-A177-3AD203B41FA5}">
                      <a16:colId xmlns:a16="http://schemas.microsoft.com/office/drawing/2014/main" val="838641764"/>
                    </a:ext>
                  </a:extLst>
                </a:gridCol>
              </a:tblGrid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73343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b="1" dirty="0"/>
                        <a:t>Alphabet (A-Z)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47501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Number (0-10)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59521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B06B70C4-5B95-B2CA-19A9-30998B3094E2}"/>
              </a:ext>
            </a:extLst>
          </p:cNvPr>
          <p:cNvSpPr/>
          <p:nvPr/>
        </p:nvSpPr>
        <p:spPr>
          <a:xfrm>
            <a:off x="8101781" y="789086"/>
            <a:ext cx="2486176" cy="2438873"/>
          </a:xfrm>
          <a:prstGeom prst="ellipse">
            <a:avLst/>
          </a:prstGeom>
          <a:solidFill>
            <a:srgbClr val="00B0F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1 2 5 6 8 9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9E346D-0B56-C764-4C15-B55B54A7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53162"/>
              </p:ext>
            </p:extLst>
          </p:nvPr>
        </p:nvGraphicFramePr>
        <p:xfrm>
          <a:off x="4578808" y="3956890"/>
          <a:ext cx="6856107" cy="224967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5369">
                  <a:extLst>
                    <a:ext uri="{9D8B030D-6E8A-4147-A177-3AD203B41FA5}">
                      <a16:colId xmlns:a16="http://schemas.microsoft.com/office/drawing/2014/main" val="3391722938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330523282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419804969"/>
                    </a:ext>
                  </a:extLst>
                </a:gridCol>
              </a:tblGrid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Alphabet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Interested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interested 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88780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04942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Not 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8727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8EC7D1B-6B33-E743-40E4-596A80A94DAE}"/>
              </a:ext>
            </a:extLst>
          </p:cNvPr>
          <p:cNvSpPr txBox="1"/>
          <p:nvPr/>
        </p:nvSpPr>
        <p:spPr>
          <a:xfrm>
            <a:off x="749809" y="346657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Gene 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2D3813-648F-B622-FF51-AE5BF0E3BAA6}"/>
              </a:ext>
            </a:extLst>
          </p:cNvPr>
          <p:cNvSpPr txBox="1"/>
          <p:nvPr/>
        </p:nvSpPr>
        <p:spPr>
          <a:xfrm>
            <a:off x="4728168" y="235446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Universe (Background)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6B71A8-59CB-C9A8-8B2F-2C740B537FFA}"/>
              </a:ext>
            </a:extLst>
          </p:cNvPr>
          <p:cNvSpPr txBox="1"/>
          <p:nvPr/>
        </p:nvSpPr>
        <p:spPr>
          <a:xfrm>
            <a:off x="8216545" y="252481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Our interested gene</a:t>
            </a:r>
          </a:p>
        </p:txBody>
      </p:sp>
    </p:spTree>
    <p:extLst>
      <p:ext uri="{BB962C8B-B14F-4D97-AF65-F5344CB8AC3E}">
        <p14:creationId xmlns:p14="http://schemas.microsoft.com/office/powerpoint/2010/main" val="244482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A52757-F821-1DD1-7E18-EFCAC1D23B28}"/>
              </a:ext>
            </a:extLst>
          </p:cNvPr>
          <p:cNvSpPr/>
          <p:nvPr/>
        </p:nvSpPr>
        <p:spPr>
          <a:xfrm>
            <a:off x="4689987" y="651434"/>
            <a:ext cx="2697570" cy="2646245"/>
          </a:xfrm>
          <a:prstGeom prst="ellips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 </a:t>
            </a:r>
            <a:b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J K L M N 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1 2 3 4 5 6 7 8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393700-F7D7-D5B8-4C53-72178F0C1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93223"/>
              </p:ext>
            </p:extLst>
          </p:nvPr>
        </p:nvGraphicFramePr>
        <p:xfrm>
          <a:off x="871794" y="4092129"/>
          <a:ext cx="1790051" cy="16637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790051">
                  <a:extLst>
                    <a:ext uri="{9D8B030D-6E8A-4147-A177-3AD203B41FA5}">
                      <a16:colId xmlns:a16="http://schemas.microsoft.com/office/drawing/2014/main" val="838641764"/>
                    </a:ext>
                  </a:extLst>
                </a:gridCol>
              </a:tblGrid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73343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b="1" dirty="0"/>
                        <a:t>Alphabet (A-Z)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47501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Number (0-10)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59521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B06B70C4-5B95-B2CA-19A9-30998B3094E2}"/>
              </a:ext>
            </a:extLst>
          </p:cNvPr>
          <p:cNvSpPr/>
          <p:nvPr/>
        </p:nvSpPr>
        <p:spPr>
          <a:xfrm>
            <a:off x="8101781" y="789086"/>
            <a:ext cx="2486176" cy="2438873"/>
          </a:xfrm>
          <a:prstGeom prst="ellipse">
            <a:avLst/>
          </a:prstGeom>
          <a:solidFill>
            <a:srgbClr val="00B0F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1 2 5 6 8 9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9E346D-0B56-C764-4C15-B55B54A7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49936"/>
              </p:ext>
            </p:extLst>
          </p:nvPr>
        </p:nvGraphicFramePr>
        <p:xfrm>
          <a:off x="4578808" y="3956890"/>
          <a:ext cx="6856107" cy="224967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5369">
                  <a:extLst>
                    <a:ext uri="{9D8B030D-6E8A-4147-A177-3AD203B41FA5}">
                      <a16:colId xmlns:a16="http://schemas.microsoft.com/office/drawing/2014/main" val="3391722938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330523282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419804969"/>
                    </a:ext>
                  </a:extLst>
                </a:gridCol>
              </a:tblGrid>
              <a:tr h="749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Alphabet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Interested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interested 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88780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04942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Not 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8727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1816D3A-3DEC-A230-6C9C-D95AD266F252}"/>
              </a:ext>
            </a:extLst>
          </p:cNvPr>
          <p:cNvSpPr/>
          <p:nvPr/>
        </p:nvSpPr>
        <p:spPr>
          <a:xfrm>
            <a:off x="8518959" y="1721795"/>
            <a:ext cx="1627931" cy="293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aytona" panose="020B060403050004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D3E612-86CB-D481-9AC4-0053A9253AC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387557" y="2015612"/>
            <a:ext cx="1945368" cy="2812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98EA122-16F9-BA1C-6E52-1D3FCD8AAB45}"/>
              </a:ext>
            </a:extLst>
          </p:cNvPr>
          <p:cNvSpPr txBox="1"/>
          <p:nvPr/>
        </p:nvSpPr>
        <p:spPr>
          <a:xfrm>
            <a:off x="749809" y="346657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Gene 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91042-D94A-7814-E1D1-7D85C20A5E39}"/>
              </a:ext>
            </a:extLst>
          </p:cNvPr>
          <p:cNvSpPr txBox="1"/>
          <p:nvPr/>
        </p:nvSpPr>
        <p:spPr>
          <a:xfrm>
            <a:off x="4728168" y="235446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Universe (Background)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AB987-D9C8-8C44-A0E3-979341649359}"/>
              </a:ext>
            </a:extLst>
          </p:cNvPr>
          <p:cNvSpPr txBox="1"/>
          <p:nvPr/>
        </p:nvSpPr>
        <p:spPr>
          <a:xfrm>
            <a:off x="8216545" y="252481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Our interested gene</a:t>
            </a:r>
          </a:p>
        </p:txBody>
      </p:sp>
    </p:spTree>
    <p:extLst>
      <p:ext uri="{BB962C8B-B14F-4D97-AF65-F5344CB8AC3E}">
        <p14:creationId xmlns:p14="http://schemas.microsoft.com/office/powerpoint/2010/main" val="1791512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A52757-F821-1DD1-7E18-EFCAC1D23B28}"/>
              </a:ext>
            </a:extLst>
          </p:cNvPr>
          <p:cNvSpPr/>
          <p:nvPr/>
        </p:nvSpPr>
        <p:spPr>
          <a:xfrm>
            <a:off x="4689987" y="651434"/>
            <a:ext cx="2697570" cy="2646245"/>
          </a:xfrm>
          <a:prstGeom prst="ellipse">
            <a:avLst/>
          </a:prstGeom>
          <a:solidFill>
            <a:srgbClr val="FFFF0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 </a:t>
            </a:r>
            <a:b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J K L M N 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1 2 3 4 5 6 7 8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393700-F7D7-D5B8-4C53-72178F0C18F1}"/>
              </a:ext>
            </a:extLst>
          </p:cNvPr>
          <p:cNvGraphicFramePr>
            <a:graphicFrameLocks noGrp="1"/>
          </p:cNvGraphicFramePr>
          <p:nvPr/>
        </p:nvGraphicFramePr>
        <p:xfrm>
          <a:off x="871794" y="4092129"/>
          <a:ext cx="1790051" cy="166370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790051">
                  <a:extLst>
                    <a:ext uri="{9D8B030D-6E8A-4147-A177-3AD203B41FA5}">
                      <a16:colId xmlns:a16="http://schemas.microsoft.com/office/drawing/2014/main" val="838641764"/>
                    </a:ext>
                  </a:extLst>
                </a:gridCol>
              </a:tblGrid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73343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b="1" dirty="0"/>
                        <a:t>Alphabet (A-Z)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447501"/>
                  </a:ext>
                </a:extLst>
              </a:tr>
              <a:tr h="554568">
                <a:tc>
                  <a:txBody>
                    <a:bodyPr/>
                    <a:lstStyle/>
                    <a:p>
                      <a:r>
                        <a:rPr lang="en-US" dirty="0"/>
                        <a:t>Number (0-10)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659521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B06B70C4-5B95-B2CA-19A9-30998B3094E2}"/>
              </a:ext>
            </a:extLst>
          </p:cNvPr>
          <p:cNvSpPr/>
          <p:nvPr/>
        </p:nvSpPr>
        <p:spPr>
          <a:xfrm>
            <a:off x="8101781" y="789086"/>
            <a:ext cx="2486176" cy="2438873"/>
          </a:xfrm>
          <a:prstGeom prst="ellipse">
            <a:avLst/>
          </a:prstGeom>
          <a:solidFill>
            <a:srgbClr val="00B0F0">
              <a:alpha val="1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A B C D E F G H I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Daytona" panose="020B0604030500040204" pitchFamily="34" charset="0"/>
              </a:rPr>
              <a:t>1 2 5 6 8 9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29E346D-0B56-C764-4C15-B55B54A7C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670091"/>
              </p:ext>
            </p:extLst>
          </p:nvPr>
        </p:nvGraphicFramePr>
        <p:xfrm>
          <a:off x="4578808" y="3956890"/>
          <a:ext cx="6856107" cy="224967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85369">
                  <a:extLst>
                    <a:ext uri="{9D8B030D-6E8A-4147-A177-3AD203B41FA5}">
                      <a16:colId xmlns:a16="http://schemas.microsoft.com/office/drawing/2014/main" val="3391722938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330523282"/>
                    </a:ext>
                  </a:extLst>
                </a:gridCol>
                <a:gridCol w="2285369">
                  <a:extLst>
                    <a:ext uri="{9D8B030D-6E8A-4147-A177-3AD203B41FA5}">
                      <a16:colId xmlns:a16="http://schemas.microsoft.com/office/drawing/2014/main" val="1419804969"/>
                    </a:ext>
                  </a:extLst>
                </a:gridCol>
              </a:tblGrid>
              <a:tr h="7498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Alphabet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Interested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interested genes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288780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 (J K L M N … Z)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704942"/>
                  </a:ext>
                </a:extLst>
              </a:tr>
              <a:tr h="749892">
                <a:tc>
                  <a:txBody>
                    <a:bodyPr/>
                    <a:lstStyle/>
                    <a:p>
                      <a:r>
                        <a:rPr lang="en-US" dirty="0"/>
                        <a:t>Not in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87279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D1816D3A-3DEC-A230-6C9C-D95AD266F252}"/>
              </a:ext>
            </a:extLst>
          </p:cNvPr>
          <p:cNvSpPr/>
          <p:nvPr/>
        </p:nvSpPr>
        <p:spPr>
          <a:xfrm>
            <a:off x="8518959" y="1721795"/>
            <a:ext cx="1627931" cy="2938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Daytona" panose="020B060403050004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D3E612-86CB-D481-9AC4-0053A9253AC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387557" y="2015612"/>
            <a:ext cx="1945368" cy="28120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98EA122-16F9-BA1C-6E52-1D3FCD8AAB45}"/>
              </a:ext>
            </a:extLst>
          </p:cNvPr>
          <p:cNvSpPr txBox="1"/>
          <p:nvPr/>
        </p:nvSpPr>
        <p:spPr>
          <a:xfrm>
            <a:off x="749809" y="3466578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Gene 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0432B-BF26-A6FB-AD5B-346938A0BDAF}"/>
              </a:ext>
            </a:extLst>
          </p:cNvPr>
          <p:cNvSpPr txBox="1"/>
          <p:nvPr/>
        </p:nvSpPr>
        <p:spPr>
          <a:xfrm>
            <a:off x="4728168" y="235446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Universe (Background)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D41BA-F8B6-001A-2089-261F5255E3F8}"/>
              </a:ext>
            </a:extLst>
          </p:cNvPr>
          <p:cNvSpPr txBox="1"/>
          <p:nvPr/>
        </p:nvSpPr>
        <p:spPr>
          <a:xfrm>
            <a:off x="8216545" y="252481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Daytona" panose="020B0604030500040204" pitchFamily="34" charset="0"/>
              </a:rPr>
              <a:t>Our interested gene</a:t>
            </a:r>
          </a:p>
        </p:txBody>
      </p:sp>
    </p:spTree>
    <p:extLst>
      <p:ext uri="{BB962C8B-B14F-4D97-AF65-F5344CB8AC3E}">
        <p14:creationId xmlns:p14="http://schemas.microsoft.com/office/powerpoint/2010/main" val="1148853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874</Words>
  <Application>Microsoft Office PowerPoint</Application>
  <PresentationFormat>Widescreen</PresentationFormat>
  <Paragraphs>195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Daytona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Kittinun  Leetanaporn (กิตตินันท์ ลีธนาภรณ์)</dc:creator>
  <cp:lastModifiedBy>Kittinun  Leetanaporn (กิตตินันท์ ลีธนาภรณ์)</cp:lastModifiedBy>
  <cp:revision>1</cp:revision>
  <dcterms:created xsi:type="dcterms:W3CDTF">2023-10-08T06:51:34Z</dcterms:created>
  <dcterms:modified xsi:type="dcterms:W3CDTF">2023-11-27T08:57:50Z</dcterms:modified>
</cp:coreProperties>
</file>