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tat.ethz.ch/R-manual/R-devel/library/base/html/00Index.html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R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function (ฟังก์ชัน) คือ ชุดของคำสั่งที่จะสั่งการให้ R ทำงานตามจุดประสงค์ที่เราตั้งไว้ โดยตัว function นั้น จะประกอบไปด้วย</a:t>
            </a:r>
          </a:p>
          <a:p>
            <a:pPr lvl="0"/>
            <a:r>
              <a:rPr/>
              <a:t>function ที่มีมาพร้อมกับ R ตั้งแต่ต้น (base R function)</a:t>
            </a:r>
          </a:p>
          <a:p>
            <a:pPr lvl="0"/>
            <a:r>
              <a:rPr/>
              <a:t>function ที่ผู้นิพนธ์ท่านอื่นเขียนไว้ และรวบรวมมาเป็น ชุดของ function เรียกว่า package</a:t>
            </a:r>
          </a:p>
          <a:p>
            <a:pPr lvl="0"/>
            <a:r>
              <a:rPr/>
              <a:t>function ที่เราเขียนขึ้นมาเอง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Anatomy of function</a:t>
            </a:r>
          </a:p>
          <a:p>
            <a:pPr lvl="0" indent="0" marL="0">
              <a:buNone/>
            </a:pPr>
            <a:r>
              <a:rPr/>
              <a:t>function นั้นประกอบด้วย 4 ส่วน คือ 1. Function name (ชื่อฟังก์ชัน) 2. Argument (รายละเอียดของฟังก์ชัน) 3. Function body (รายละเอียดของฟังก์ชัน) 4. Return (ผลลัพธ์ของฟังก์ชัน)</a:t>
            </a:r>
          </a:p>
          <a:p>
            <a:pPr lvl="0" indent="0" marL="0">
              <a:buNone/>
            </a:pPr>
            <a:r>
              <a:rPr/>
              <a:t>ยกตัวอย่างฟังก์ชันหา ค่าเฉลี่ยของข้อมูล</a:t>
            </a:r>
          </a:p>
          <a:p>
            <a:pPr lvl="0" indent="0">
              <a:buNone/>
            </a:pPr>
            <a:r>
              <a:rPr>
                <a:latin typeface="Courier"/>
              </a:rPr>
              <a:t>find_mean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(x, y){</a:t>
            </a:r>
            <a:br/>
            <a:r>
              <a:rPr>
                <a:latin typeface="Courier"/>
              </a:rPr>
              <a:t>  (x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y)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}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find_mean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2.5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find_mean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4</a:t>
            </a:r>
          </a:p>
          <a:p>
            <a:pPr lvl="0" indent="0" marL="0">
              <a:buNone/>
            </a:pPr>
            <a:r>
              <a:rPr/>
              <a:t>จะเห็นว่า function นี่รับข้อมูล 2 ตัวแปร คือ x และ y ซึ่งเราจะต้องแทนค่าที่เราต้องการลงไปใน function หลังจากนั้น function จะทำการประมวลผลและส่งผลลัพธ์กลับมา</a:t>
            </a:r>
          </a:p>
          <a:p>
            <a:pPr lvl="0" indent="0" marL="0">
              <a:buNone/>
            </a:pPr>
            <a:r>
              <a:rPr/>
              <a:t>ในผู้เริ่มต้น ส่วนใหญ่เรามักจะไม่ใช้ function ที่เขียนขึ้นมาเองมากนัก เนื่องจาก basic operation ส่วนใหญ่จะมีผู้นิพนธ์ขึ้นมาให้แล้ว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Base R function</a:t>
            </a:r>
          </a:p>
          <a:p>
            <a:pPr lvl="0" indent="0" marL="0">
              <a:buNone/>
            </a:pPr>
            <a:r>
              <a:rPr/>
              <a:t>Base R function คือ function ที่ติดกับ R มาตั้งแต่แรก ซึ่งเราสามารถเรียกใช้ได้เลยโดยไม่ต้องทำการเรียก package ขึ้นมาก่อน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max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68</a:t>
            </a:r>
            <a:r>
              <a:rPr>
                <a:latin typeface="Courier"/>
              </a:rPr>
              <a:t>)) </a:t>
            </a:r>
            <a:r>
              <a:rPr i="1">
                <a:solidFill>
                  <a:srgbClr val="60A0B0"/>
                </a:solidFill>
                <a:latin typeface="Courier"/>
              </a:rPr>
              <a:t># find max value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68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min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  <a:r>
              <a:rPr>
                <a:latin typeface="Courier"/>
              </a:rPr>
              <a:t>)) </a:t>
            </a:r>
            <a:r>
              <a:rPr i="1">
                <a:solidFill>
                  <a:srgbClr val="60A0B0"/>
                </a:solidFill>
                <a:latin typeface="Courier"/>
              </a:rPr>
              <a:t># find min value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-20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)) </a:t>
            </a:r>
            <a:r>
              <a:rPr i="1">
                <a:solidFill>
                  <a:srgbClr val="60A0B0"/>
                </a:solidFill>
                <a:latin typeface="Courier"/>
              </a:rPr>
              <a:t># find mean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2.5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median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)) </a:t>
            </a:r>
            <a:r>
              <a:rPr i="1">
                <a:solidFill>
                  <a:srgbClr val="60A0B0"/>
                </a:solidFill>
                <a:latin typeface="Courier"/>
              </a:rPr>
              <a:t># find median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3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unique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)) </a:t>
            </a:r>
            <a:r>
              <a:rPr i="1">
                <a:solidFill>
                  <a:srgbClr val="60A0B0"/>
                </a:solidFill>
                <a:latin typeface="Courier"/>
              </a:rPr>
              <a:t># display only unique values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 2 4 5 6 7 8</a:t>
            </a:r>
          </a:p>
          <a:p>
            <a:pPr lvl="0" indent="0" marL="0">
              <a:buNone/>
            </a:pPr>
            <a:r>
              <a:rPr/>
              <a:t>ในส่วนของการ manipulate dataframe นั้น คำสั่งต่างๆ ที่น่ารู้มีดังนี้</a:t>
            </a:r>
          </a:p>
          <a:p>
            <a:pPr lvl="0" indent="0">
              <a:buNone/>
            </a:pPr>
            <a:r>
              <a:rPr>
                <a:latin typeface="Courier"/>
              </a:rPr>
              <a:t>df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),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),</a:t>
            </a:r>
            <a:r>
              <a:rPr>
                <a:solidFill>
                  <a:srgbClr val="7D9029"/>
                </a:solidFill>
                <a:latin typeface="Courier"/>
              </a:rPr>
              <a:t>z=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df</a:t>
            </a:r>
          </a:p>
          <a:p>
            <a:pPr lvl="0" indent="0">
              <a:buNone/>
            </a:pPr>
            <a:r>
              <a:rPr>
                <a:latin typeface="Courier"/>
              </a:rPr>
              <a:t>##   x y z
## 1 3 2 4
## 2 3 5 7
## 3 6 8 9
## 4 7 1 4
## 5 8 2 7
## 6 9 3 8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(df,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 </a:t>
            </a:r>
            <a:r>
              <a:rPr i="1">
                <a:solidFill>
                  <a:srgbClr val="60A0B0"/>
                </a:solidFill>
                <a:latin typeface="Courier"/>
              </a:rPr>
              <a:t># ดู 5 แถวแรก</a:t>
            </a:r>
          </a:p>
          <a:p>
            <a:pPr lvl="0" indent="0">
              <a:buNone/>
            </a:pPr>
            <a:r>
              <a:rPr>
                <a:latin typeface="Courier"/>
              </a:rPr>
              <a:t>##   x y z
## 1 3 2 4
## 2 3 5 7
## 3 6 8 9
## 4 7 1 4
## 5 8 2 7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tail</a:t>
            </a:r>
            <a:r>
              <a:rPr>
                <a:latin typeface="Courier"/>
              </a:rPr>
              <a:t>(df ,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 </a:t>
            </a:r>
            <a:r>
              <a:rPr i="1">
                <a:solidFill>
                  <a:srgbClr val="60A0B0"/>
                </a:solidFill>
                <a:latin typeface="Courier"/>
              </a:rPr>
              <a:t># ดู 5 แถวล่าง</a:t>
            </a:r>
          </a:p>
          <a:p>
            <a:pPr lvl="0" indent="0">
              <a:buNone/>
            </a:pPr>
            <a:r>
              <a:rPr>
                <a:latin typeface="Courier"/>
              </a:rPr>
              <a:t>##   x y z
## 2 3 5 7
## 3 6 8 9
## 4 7 1 4
## 5 8 2 7
## 6 9 3 8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rowMeans</a:t>
            </a:r>
            <a:r>
              <a:rPr>
                <a:latin typeface="Courier"/>
              </a:rPr>
              <a:t>(df) </a:t>
            </a:r>
            <a:r>
              <a:rPr i="1">
                <a:solidFill>
                  <a:srgbClr val="60A0B0"/>
                </a:solidFill>
                <a:latin typeface="Courier"/>
              </a:rPr>
              <a:t># หาค่า mean แต่ละแถว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3.000000 5.000000 7.666667 4.000000 5.666667 6.666667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colMeans</a:t>
            </a:r>
            <a:r>
              <a:rPr>
                <a:latin typeface="Courier"/>
              </a:rPr>
              <a:t>(df) </a:t>
            </a:r>
            <a:r>
              <a:rPr i="1">
                <a:solidFill>
                  <a:srgbClr val="60A0B0"/>
                </a:solidFill>
                <a:latin typeface="Courier"/>
              </a:rPr>
              <a:t># หาค่า mean แต่ละ columns</a:t>
            </a:r>
          </a:p>
          <a:p>
            <a:pPr lvl="0" indent="0">
              <a:buNone/>
            </a:pPr>
            <a:r>
              <a:rPr>
                <a:latin typeface="Courier"/>
              </a:rPr>
              <a:t>##   x   y   z 
## 6.0 3.5 6.5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rownames</a:t>
            </a:r>
            <a:r>
              <a:rPr>
                <a:latin typeface="Courier"/>
              </a:rPr>
              <a:t>(df) </a:t>
            </a:r>
            <a:r>
              <a:rPr i="1">
                <a:solidFill>
                  <a:srgbClr val="60A0B0"/>
                </a:solidFill>
                <a:latin typeface="Courier"/>
              </a:rPr>
              <a:t># ชื่อแถว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"1" "2" "3" "4" "5" "6"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colnames</a:t>
            </a:r>
            <a:r>
              <a:rPr>
                <a:latin typeface="Courier"/>
              </a:rPr>
              <a:t>(df) </a:t>
            </a:r>
            <a:r>
              <a:rPr i="1">
                <a:solidFill>
                  <a:srgbClr val="60A0B0"/>
                </a:solidFill>
                <a:latin typeface="Courier"/>
              </a:rPr>
              <a:t># ชื่อ column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"x" "y" "z"</a:t>
            </a:r>
          </a:p>
          <a:p>
            <a:pPr lvl="0" indent="0" marL="0">
              <a:buNone/>
            </a:pPr>
            <a:r>
              <a:rPr/>
              <a:t>สามารถดู base R function ทั้งหมดได้ที่ </a:t>
            </a:r>
            <a:r>
              <a:rPr>
                <a:hlinkClick r:id="rId2"/>
              </a:rPr>
              <a:t>https://stat.ethz.ch/R-manual/R-devel/library/base/html/00Index.html</a:t>
            </a:r>
          </a:p>
          <a:p>
            <a:pPr lvl="0" indent="0" marL="0">
              <a:buNone/>
            </a:pPr>
            <a:r>
              <a:rPr/>
              <a:t>ถ้าเราต้องการดูว่า function นั้นใช้งานอย่างไร ให้ใส่เครื่องหมาย ? หน้า function นั้น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2023-02-22T04:16:20Z</dcterms:created>
  <dcterms:modified xsi:type="dcterms:W3CDTF">2023-02-22T04:16:20Z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