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tinun  Leetanaporn (กิตตินันท์ ลีธนาภรณ์)" userId="a7a691ef-6f62-4e3b-9b52-1c324ffc9fd8" providerId="ADAL" clId="{3B334453-4A12-433C-B47D-ED12EA64E01A}"/>
    <pc:docChg chg="custSel modSld">
      <pc:chgData name="Kittinun  Leetanaporn (กิตตินันท์ ลีธนาภรณ์)" userId="a7a691ef-6f62-4e3b-9b52-1c324ffc9fd8" providerId="ADAL" clId="{3B334453-4A12-433C-B47D-ED12EA64E01A}" dt="2023-02-22T04:13:55.054" v="1" actId="27636"/>
      <pc:docMkLst>
        <pc:docMk/>
      </pc:docMkLst>
      <pc:sldChg chg="modSp mod">
        <pc:chgData name="Kittinun  Leetanaporn (กิตตินันท์ ลีธนาภรณ์)" userId="a7a691ef-6f62-4e3b-9b52-1c324ffc9fd8" providerId="ADAL" clId="{3B334453-4A12-433C-B47D-ED12EA64E01A}" dt="2023-02-22T04:13:55.054" v="1" actId="27636"/>
        <pc:sldMkLst>
          <pc:docMk/>
          <pc:sldMk cId="0" sldId="259"/>
        </pc:sldMkLst>
        <pc:spChg chg="mod">
          <ac:chgData name="Kittinun  Leetanaporn (กิตตินันท์ ลีธนาภรณ์)" userId="a7a691ef-6f62-4e3b-9b52-1c324ffc9fd8" providerId="ADAL" clId="{3B334453-4A12-433C-B47D-ED12EA64E01A}" dt="2023-02-22T04:13:55.054" v="1" actId="27636"/>
          <ac:spMkLst>
            <pc:docMk/>
            <pc:sldMk cId="0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hyperlink" Target="https://tmrc.psu.ac.th/RNAseq/_book/index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RNA-seq analysis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Kittinun Leetanaporn, Pongsakorn Choochuen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2023-02-22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Preface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เอกสารนี้จัดทำขึ้นเพื่อใช้เป็นสื่อการสอนในงาน</a:t>
            </a:r>
            <a:r>
              <a:rPr dirty="0"/>
              <a:t> RNA-seq analysis workshop </a:t>
            </a:r>
            <a:r>
              <a:rPr dirty="0" err="1"/>
              <a:t>ซึ่งมีจุดประสงค์ขึ้นเพื่อแนะนำการใช้</a:t>
            </a:r>
            <a:r>
              <a:rPr dirty="0"/>
              <a:t> R </a:t>
            </a:r>
            <a:r>
              <a:rPr dirty="0" err="1"/>
              <a:t>เบื้องต้น</a:t>
            </a:r>
            <a:r>
              <a:rPr dirty="0"/>
              <a:t> </a:t>
            </a:r>
            <a:r>
              <a:rPr dirty="0" err="1"/>
              <a:t>เพื่อนำไปใช้ในการวิเคราะห์ข้อมูลของ</a:t>
            </a:r>
            <a:r>
              <a:rPr dirty="0"/>
              <a:t> RNA-seq</a:t>
            </a:r>
          </a:p>
          <a:p>
            <a:pPr marL="0" lvl="0" indent="0">
              <a:buNone/>
            </a:pPr>
            <a:r>
              <a:rPr dirty="0" err="1"/>
              <a:t>ในการใช้</a:t>
            </a:r>
            <a:r>
              <a:rPr dirty="0"/>
              <a:t> R </a:t>
            </a:r>
            <a:r>
              <a:rPr dirty="0" err="1"/>
              <a:t>เพื่อทำการวิเคราะห์</a:t>
            </a:r>
            <a:r>
              <a:rPr dirty="0"/>
              <a:t> RNA-seq </a:t>
            </a:r>
            <a:r>
              <a:rPr dirty="0" err="1"/>
              <a:t>นั้น</a:t>
            </a:r>
            <a:r>
              <a:rPr dirty="0"/>
              <a:t> </a:t>
            </a:r>
            <a:r>
              <a:rPr dirty="0" err="1"/>
              <a:t>ผู้ใช้งานจำเป็นจะต้องมีความรู้เรื่อง</a:t>
            </a:r>
            <a:r>
              <a:rPr dirty="0"/>
              <a:t> basic R </a:t>
            </a:r>
            <a:r>
              <a:rPr dirty="0" err="1"/>
              <a:t>ต่างๆ</a:t>
            </a:r>
            <a:r>
              <a:rPr dirty="0"/>
              <a:t> </a:t>
            </a:r>
            <a:r>
              <a:rPr dirty="0" err="1"/>
              <a:t>เล็กน้อย</a:t>
            </a:r>
            <a:r>
              <a:rPr dirty="0"/>
              <a:t> </a:t>
            </a:r>
            <a:r>
              <a:rPr dirty="0" err="1"/>
              <a:t>เพื่อที่จะได้ใช้งานได้อย่างไม่ติดขัด</a:t>
            </a:r>
            <a:endParaRPr dirty="0"/>
          </a:p>
          <a:p>
            <a:pPr marL="0" lvl="0" indent="0">
              <a:buNone/>
            </a:pPr>
            <a:r>
              <a:rPr dirty="0"/>
              <a:t>Online version: </a:t>
            </a:r>
            <a:r>
              <a:rPr dirty="0">
                <a:hlinkClick r:id="rId2"/>
              </a:rPr>
              <a:t>https://tmrc.psu.ac.th/RNAseq/_book/index.html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 installation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 console</a:t>
            </a:r>
          </a:p>
          <a:p>
            <a:pPr marL="0" lvl="0" indent="0">
              <a:buNone/>
            </a:pPr>
            <a:r>
              <a:rPr dirty="0" err="1"/>
              <a:t>ผู้ที่ต้องการใช้</a:t>
            </a:r>
            <a:r>
              <a:rPr dirty="0"/>
              <a:t> R </a:t>
            </a:r>
            <a:r>
              <a:rPr dirty="0" err="1"/>
              <a:t>สามารถดาวน์โหลดโปรแกรม</a:t>
            </a:r>
            <a:r>
              <a:rPr dirty="0"/>
              <a:t> </a:t>
            </a:r>
            <a:r>
              <a:rPr dirty="0" err="1"/>
              <a:t>ได้ที่นี่</a:t>
            </a:r>
            <a:r>
              <a:rPr dirty="0"/>
              <a:t> </a:t>
            </a:r>
            <a:r>
              <a:rPr dirty="0">
                <a:hlinkClick r:id="rId3"/>
              </a:rPr>
              <a:t>https://cran.r-project.org/bin/windows/base/</a:t>
            </a:r>
            <a:r>
              <a:rPr dirty="0"/>
              <a:t> </a:t>
            </a:r>
            <a:r>
              <a:rPr dirty="0" err="1"/>
              <a:t>โดยตัว</a:t>
            </a:r>
            <a:r>
              <a:rPr dirty="0"/>
              <a:t> R console </a:t>
            </a:r>
            <a:r>
              <a:rPr dirty="0" err="1"/>
              <a:t>จะมีหน้าตาดังภาพ</a:t>
            </a:r>
            <a:endParaRPr dirty="0"/>
          </a:p>
        </p:txBody>
      </p:sp>
      <p:pic>
        <p:nvPicPr>
          <p:cNvPr id="3" name="Picture 1" descr="./Picture/Rconsole%20(Custom).jp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457200"/>
            <a:ext cx="51054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Rstudio</a:t>
            </a:r>
          </a:p>
          <a:p>
            <a:pPr marL="0" lvl="0" indent="0">
              <a:buNone/>
            </a:pPr>
            <a:r>
              <a:t>อย่างไรก็ตาม การใช้งาน R ด้วยโปรแกรมนี้จะใช้งานค่อนข้างยาก โดยส่วนใหญผู้ใช้การจะต้องดาวน์โหลด IDE (integrated development environment) มาอำนวยความสะดวกในการเขียนคำสั่ง ซึ่ง IDE ที่ได้รับความนิยมมากที่สุด คือ Rstudio สามารถดาวน์โหลดได้ที่ </a:t>
            </a:r>
            <a:r>
              <a:rPr>
                <a:hlinkClick r:id="rId2"/>
              </a:rPr>
              <a:t>https://posit.co/download/rstudio-desktop/</a:t>
            </a:r>
          </a:p>
        </p:txBody>
      </p:sp>
      <p:pic>
        <p:nvPicPr>
          <p:cNvPr id="2" name="Picture 1" descr="./Picture/Rstudio%20(Custom)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041400"/>
            <a:ext cx="51054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378741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 err="1"/>
              <a:t>นี่คือหน้าต่าง</a:t>
            </a:r>
            <a:r>
              <a:rPr dirty="0"/>
              <a:t> default </a:t>
            </a:r>
            <a:r>
              <a:rPr dirty="0" err="1"/>
              <a:t>ของ</a:t>
            </a:r>
            <a:r>
              <a:rPr dirty="0"/>
              <a:t> </a:t>
            </a:r>
            <a:r>
              <a:rPr dirty="0" err="1"/>
              <a:t>Rstudio</a:t>
            </a:r>
            <a:r>
              <a:rPr dirty="0"/>
              <a:t> </a:t>
            </a:r>
            <a:r>
              <a:rPr dirty="0" err="1"/>
              <a:t>โดยส่วนประกอบหลักคือ</a:t>
            </a:r>
            <a:endParaRPr dirty="0"/>
          </a:p>
          <a:p>
            <a:pPr marL="342900" lvl="0" indent="-342900">
              <a:buAutoNum type="arabicPeriod"/>
            </a:pPr>
            <a:r>
              <a:rPr b="1" dirty="0"/>
              <a:t>Text editor</a:t>
            </a:r>
            <a:r>
              <a:rPr dirty="0"/>
              <a:t> </a:t>
            </a:r>
            <a:r>
              <a:rPr dirty="0" err="1"/>
              <a:t>มุมซ้ายบน</a:t>
            </a:r>
            <a:r>
              <a:rPr dirty="0"/>
              <a:t> </a:t>
            </a:r>
            <a:r>
              <a:rPr dirty="0" err="1"/>
              <a:t>คือ</a:t>
            </a:r>
            <a:r>
              <a:rPr dirty="0"/>
              <a:t> </a:t>
            </a:r>
            <a:r>
              <a:rPr dirty="0" err="1"/>
              <a:t>ที่ๆ</a:t>
            </a:r>
            <a:r>
              <a:rPr dirty="0"/>
              <a:t> </a:t>
            </a:r>
            <a:r>
              <a:rPr dirty="0" err="1"/>
              <a:t>เราจะเขียน</a:t>
            </a:r>
            <a:r>
              <a:rPr dirty="0"/>
              <a:t> script </a:t>
            </a:r>
            <a:r>
              <a:rPr dirty="0" err="1"/>
              <a:t>ไว้เพื่อ</a:t>
            </a:r>
            <a:r>
              <a:rPr dirty="0"/>
              <a:t> run</a:t>
            </a:r>
          </a:p>
          <a:p>
            <a:pPr marL="342900" lvl="0" indent="-342900">
              <a:buAutoNum type="arabicPeriod"/>
            </a:pPr>
            <a:r>
              <a:rPr b="1" dirty="0"/>
              <a:t>Environment</a:t>
            </a:r>
            <a:r>
              <a:rPr dirty="0"/>
              <a:t> </a:t>
            </a:r>
            <a:r>
              <a:rPr dirty="0" err="1"/>
              <a:t>มุมขวาบน</a:t>
            </a:r>
            <a:r>
              <a:rPr dirty="0"/>
              <a:t> </a:t>
            </a:r>
            <a:r>
              <a:rPr dirty="0" err="1"/>
              <a:t>คือ</a:t>
            </a:r>
            <a:r>
              <a:rPr dirty="0"/>
              <a:t> </a:t>
            </a:r>
            <a:r>
              <a:rPr dirty="0" err="1"/>
              <a:t>ส่วนที่เก็บข้อมูล</a:t>
            </a:r>
            <a:r>
              <a:rPr dirty="0"/>
              <a:t> variable </a:t>
            </a:r>
            <a:r>
              <a:rPr dirty="0" err="1"/>
              <a:t>ต่างๆ</a:t>
            </a:r>
            <a:r>
              <a:rPr dirty="0"/>
              <a:t> </a:t>
            </a:r>
            <a:r>
              <a:rPr dirty="0" err="1"/>
              <a:t>ที่เรา</a:t>
            </a:r>
            <a:r>
              <a:rPr dirty="0"/>
              <a:t> assign</a:t>
            </a:r>
          </a:p>
          <a:p>
            <a:pPr marL="342900" lvl="0" indent="-342900">
              <a:buAutoNum type="arabicPeriod"/>
            </a:pPr>
            <a:r>
              <a:rPr b="1" dirty="0"/>
              <a:t>R console</a:t>
            </a:r>
            <a:r>
              <a:rPr dirty="0"/>
              <a:t> </a:t>
            </a:r>
            <a:r>
              <a:rPr dirty="0" err="1"/>
              <a:t>มุมซ้ายล่าง</a:t>
            </a:r>
            <a:r>
              <a:rPr dirty="0"/>
              <a:t> </a:t>
            </a:r>
            <a:r>
              <a:rPr dirty="0" err="1"/>
              <a:t>คือ</a:t>
            </a:r>
            <a:r>
              <a:rPr dirty="0"/>
              <a:t> </a:t>
            </a:r>
            <a:r>
              <a:rPr dirty="0" err="1"/>
              <a:t>ส่วนที่</a:t>
            </a:r>
            <a:r>
              <a:rPr dirty="0"/>
              <a:t> R </a:t>
            </a:r>
            <a:r>
              <a:rPr dirty="0" err="1"/>
              <a:t>ทำงานจริงๆ</a:t>
            </a:r>
            <a:r>
              <a:rPr dirty="0"/>
              <a:t> </a:t>
            </a:r>
            <a:r>
              <a:rPr dirty="0" err="1"/>
              <a:t>ซึ่งก็คือ</a:t>
            </a:r>
            <a:r>
              <a:rPr dirty="0"/>
              <a:t> </a:t>
            </a:r>
            <a:r>
              <a:rPr dirty="0" err="1"/>
              <a:t>ตัว</a:t>
            </a:r>
            <a:r>
              <a:rPr dirty="0"/>
              <a:t> R console </a:t>
            </a:r>
            <a:r>
              <a:rPr dirty="0" err="1"/>
              <a:t>ที่เราโหลดมาตอนแรกนั่นเอง</a:t>
            </a:r>
            <a:endParaRPr dirty="0"/>
          </a:p>
          <a:p>
            <a:pPr marL="342900" lvl="0" indent="-342900">
              <a:buAutoNum type="arabicPeriod"/>
            </a:pPr>
            <a:r>
              <a:rPr b="1" dirty="0" err="1"/>
              <a:t>ส่วน</a:t>
            </a:r>
            <a:r>
              <a:rPr b="1" dirty="0"/>
              <a:t> Output</a:t>
            </a:r>
            <a:r>
              <a:rPr dirty="0"/>
              <a:t> </a:t>
            </a:r>
            <a:r>
              <a:rPr dirty="0" err="1"/>
              <a:t>ที่จะมีไว้แสดงที่อยู่ของไฟล์</a:t>
            </a:r>
            <a:r>
              <a:rPr dirty="0"/>
              <a:t> </a:t>
            </a:r>
            <a:r>
              <a:rPr dirty="0" err="1"/>
              <a:t>รูปภาพที่</a:t>
            </a:r>
            <a:r>
              <a:rPr dirty="0"/>
              <a:t> render </a:t>
            </a:r>
            <a:r>
              <a:rPr dirty="0" err="1"/>
              <a:t>ออกมา</a:t>
            </a:r>
            <a:r>
              <a:rPr dirty="0"/>
              <a:t> </a:t>
            </a:r>
            <a:r>
              <a:rPr dirty="0" err="1"/>
              <a:t>และ</a:t>
            </a:r>
            <a:r>
              <a:rPr dirty="0"/>
              <a:t> </a:t>
            </a:r>
            <a:r>
              <a:rPr dirty="0" err="1"/>
              <a:t>อื่นๆ</a:t>
            </a:r>
            <a:r>
              <a:rPr dirty="0"/>
              <a:t> </a:t>
            </a:r>
            <a:r>
              <a:rPr dirty="0" err="1"/>
              <a:t>ตามที่เราจะปรับแต่ง</a:t>
            </a:r>
            <a:endParaRPr dirty="0"/>
          </a:p>
          <a:p>
            <a:pPr marL="0" lvl="0" indent="0">
              <a:buNone/>
            </a:pPr>
            <a:r>
              <a:rPr dirty="0" err="1"/>
              <a:t>เราสามารถเขียนไว้</a:t>
            </a:r>
            <a:r>
              <a:rPr dirty="0"/>
              <a:t> script </a:t>
            </a:r>
            <a:r>
              <a:rPr dirty="0" err="1"/>
              <a:t>ไว้ที่</a:t>
            </a:r>
            <a:r>
              <a:rPr dirty="0"/>
              <a:t> text editor </a:t>
            </a:r>
            <a:r>
              <a:rPr dirty="0" err="1"/>
              <a:t>และกด</a:t>
            </a:r>
            <a:r>
              <a:rPr dirty="0"/>
              <a:t> run </a:t>
            </a:r>
            <a:r>
              <a:rPr dirty="0" err="1"/>
              <a:t>คำสั่งแต่ละบรรทัดได้โดยการกด</a:t>
            </a:r>
            <a:r>
              <a:rPr dirty="0"/>
              <a:t> Ctrl + Enter</a:t>
            </a:r>
          </a:p>
          <a:p>
            <a:pPr marL="0" lvl="0" indent="0">
              <a:buNone/>
            </a:pPr>
            <a:r>
              <a:rPr b="1" dirty="0" err="1"/>
              <a:t>ยินดีด้วย</a:t>
            </a:r>
            <a:r>
              <a:rPr b="1" dirty="0"/>
              <a:t>!</a:t>
            </a:r>
            <a:r>
              <a:rPr dirty="0"/>
              <a:t> </a:t>
            </a:r>
            <a:r>
              <a:rPr dirty="0" err="1"/>
              <a:t>เท่านี้ท่านก็สามารถเริ่มใช้งาน</a:t>
            </a:r>
            <a:r>
              <a:rPr dirty="0"/>
              <a:t> R </a:t>
            </a:r>
            <a:r>
              <a:rPr dirty="0" err="1"/>
              <a:t>ได้แล้ว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RNA-seq analysis workshop</vt:lpstr>
      <vt:lpstr>Preface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 workshop</dc:title>
  <dc:creator>Kittinun Leetanaporn, Pongsakorn Choochuen</dc:creator>
  <cp:keywords/>
  <cp:lastModifiedBy>Kittinun  Leetanaporn (กิตตินันท์ ลีธนาภรณ์)</cp:lastModifiedBy>
  <cp:revision>1</cp:revision>
  <dcterms:created xsi:type="dcterms:W3CDTF">2023-02-22T04:13:35Z</dcterms:created>
  <dcterms:modified xsi:type="dcterms:W3CDTF">2023-02-22T04:14:05Z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2023-02-22</vt:lpwstr>
  </property>
  <property fmtid="{D5CDD505-2E9C-101B-9397-08002B2CF9AE}" pid="3" name="output">
    <vt:lpwstr>powerpoint_presentation</vt:lpwstr>
  </property>
</Properties>
</file>