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F848-855E-E610-49A7-44F4652A6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5F0D2-FCC1-BB35-0710-822D72C23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28E4-025A-5F01-D299-33F4F808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5FC0-24AC-7D46-77BB-5CFB5CE0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211C-8814-22AB-52AB-0584DC90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6631-45E2-F689-4818-7A23AD01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E6EA4-B139-7509-174F-6D76D966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355C-AB8A-7E30-B7FD-E07B36AB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8768-FD86-B554-181F-795FE8D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037C-25CA-C94E-2716-7DF9C7D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10D36-6F94-DEE7-070C-0129FBFFE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8EF8-A309-0421-11D7-806A6C1FA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19C5-383B-38AE-6BC5-4E99F89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FED5-FFAA-9B8D-1C0B-D1B5BB63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78B1-2EC7-9D18-EFB7-9E1BB920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C09D-CAFB-B53F-F2E7-A283DFD0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2461-7909-BE8A-2B27-56BEB37B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B643-3C5B-9F8F-8DEC-EFE114DA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A1A-92BD-F72D-7591-86773FEA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91030-EAFF-E506-72EC-1A347EA4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EB5-ADD6-F20D-78CF-4BB468DC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FFA9-2120-547E-28D1-5D981E8D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0B32-52A7-3EF9-376D-E49D8701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3303-2996-67F6-A85A-627D75D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F83A-7322-A0A4-24A2-3742758D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39A5-5330-41F9-1C1F-C9881BC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DE3C-17ED-A450-D2A3-7A1E1BD2B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DF09-F7CA-655F-16C4-0B0669F0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2F70-F927-A873-CDD6-26E2E958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3DBB-6F61-AEBF-5250-05EF4903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61E1-7435-3F97-066B-3F345D8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7175-A49C-FA37-61A8-C8271113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FDCD7-395D-50CE-81BF-D9CA83D6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FCFC-29C3-5693-68EA-B7439C9F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FC0DF-0743-27B7-97A5-4A0709DF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77D8F-5230-CF43-3CD5-EAB45E8E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0F88-D86B-94B5-E523-1B23E82B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A4CD-7F39-DDE6-55A7-CD14269B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68CE7-E76D-5D77-FFCD-19243633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DDD-8253-07AF-3AA1-A5F7746C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6FDAD-77FE-DE37-A5EA-0D10A1C9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F4B2-9CEB-674C-0A62-367450D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462AF-9A54-AF43-C5DB-73C105BD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3F133-1D0D-4603-833E-E95B8CE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241E9-6801-66AA-1C21-5705580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0313F-D5C8-0AF2-7037-A8997088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82BE-7AD7-0DAF-9B74-D911BBFF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522C-37C8-11DD-AB5C-735B3BA7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E282-E447-F322-4014-5BB900D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2995-08E8-637E-8A70-335EBED9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09C8-AC33-29D0-CEE4-4D2238C2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60DD-613F-EF00-1AA2-AE63599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8DC4-B12F-95A2-F7EF-2F60D229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42AB-A9CC-A81B-69D9-7530DF6C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39A-F12A-00CF-A71B-7F91F321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9403-25DA-B9F9-5710-F7688AF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11A2-8CEC-6373-E63D-0D391EB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3246-C67C-B3F4-4A23-5780BD1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52B33-12E4-7838-662B-EC4B64F9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F36B-EE5B-6C02-54D1-2C22A97E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94B1-85C2-D475-551F-659966561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28DB-0264-47E5-8605-97FF0EDA707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0FB0-E574-C585-5E52-F76694EE8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36AC-4484-26C8-DCC2-A3775D25E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FC38-C4E0-49F5-9034-CBD3DD73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>
            <a:extLst>
              <a:ext uri="{FF2B5EF4-FFF2-40B4-BE49-F238E27FC236}">
                <a16:creationId xmlns:a16="http://schemas.microsoft.com/office/drawing/2014/main" id="{21ADBE1D-32C4-A607-D082-4D9E63D36898}"/>
              </a:ext>
            </a:extLst>
          </p:cNvPr>
          <p:cNvSpPr/>
          <p:nvPr/>
        </p:nvSpPr>
        <p:spPr>
          <a:xfrm>
            <a:off x="5232916" y="5772682"/>
            <a:ext cx="2312442" cy="74097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19A3C2-F95E-1575-33EF-240775655606}"/>
              </a:ext>
            </a:extLst>
          </p:cNvPr>
          <p:cNvGrpSpPr/>
          <p:nvPr/>
        </p:nvGrpSpPr>
        <p:grpSpPr>
          <a:xfrm>
            <a:off x="1985397" y="637329"/>
            <a:ext cx="1133638" cy="1275694"/>
            <a:chOff x="1926636" y="1477102"/>
            <a:chExt cx="1210537" cy="1362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BBDE59-D678-5CA6-C7AE-6A81776F2154}"/>
                </a:ext>
              </a:extLst>
            </p:cNvPr>
            <p:cNvGrpSpPr/>
            <p:nvPr/>
          </p:nvGrpSpPr>
          <p:grpSpPr>
            <a:xfrm>
              <a:off x="2306907" y="2125256"/>
              <a:ext cx="593637" cy="551234"/>
              <a:chOff x="2470825" y="1624519"/>
              <a:chExt cx="953311" cy="88521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4255F5-77C5-2B1C-21C0-F5DE76125A2B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1977D77-7598-8EA3-EB68-C45E7D990722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0A1F51-3746-96FE-4524-ED9155368F15}"/>
                </a:ext>
              </a:extLst>
            </p:cNvPr>
            <p:cNvGrpSpPr/>
            <p:nvPr/>
          </p:nvGrpSpPr>
          <p:grpSpPr>
            <a:xfrm>
              <a:off x="2490003" y="1477102"/>
              <a:ext cx="593637" cy="551234"/>
              <a:chOff x="2470825" y="1624519"/>
              <a:chExt cx="953311" cy="88521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43D2EC6-0DCC-B699-F225-34C2EB99A835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92204C8-C526-1561-24A6-B95127020824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0725D2-FC15-2D76-7DC2-F40B349DD400}"/>
                </a:ext>
              </a:extLst>
            </p:cNvPr>
            <p:cNvGrpSpPr/>
            <p:nvPr/>
          </p:nvGrpSpPr>
          <p:grpSpPr>
            <a:xfrm>
              <a:off x="2222116" y="1627092"/>
              <a:ext cx="593637" cy="551234"/>
              <a:chOff x="2470825" y="1624519"/>
              <a:chExt cx="953311" cy="88521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236B54-E903-F318-961F-A1E47CFE1FE3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7CF340-07BE-8E27-7A27-CA3110DB5BBA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746CD3-8838-73FD-EC45-1422A4A7648E}"/>
                </a:ext>
              </a:extLst>
            </p:cNvPr>
            <p:cNvGrpSpPr/>
            <p:nvPr/>
          </p:nvGrpSpPr>
          <p:grpSpPr>
            <a:xfrm>
              <a:off x="1926636" y="1886853"/>
              <a:ext cx="593637" cy="551234"/>
              <a:chOff x="2470825" y="1624519"/>
              <a:chExt cx="953311" cy="8852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B67EEE-2C28-BFE0-5937-E60F1C08E509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DE512A6-F2C3-73D9-D0B0-C4D90B865D4F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3DA427-7994-FFE1-1A4B-EA92E6B438EC}"/>
                </a:ext>
              </a:extLst>
            </p:cNvPr>
            <p:cNvGrpSpPr/>
            <p:nvPr/>
          </p:nvGrpSpPr>
          <p:grpSpPr>
            <a:xfrm>
              <a:off x="2543536" y="1835364"/>
              <a:ext cx="593637" cy="551234"/>
              <a:chOff x="2470825" y="1624519"/>
              <a:chExt cx="953311" cy="88521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C3F87DA-D63A-6A69-7273-027DAD1FA5EB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6C00739-6F3F-A283-AA82-66B5419C318C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DB311C-2428-FA4C-072D-C7651C79EEF9}"/>
                </a:ext>
              </a:extLst>
            </p:cNvPr>
            <p:cNvGrpSpPr/>
            <p:nvPr/>
          </p:nvGrpSpPr>
          <p:grpSpPr>
            <a:xfrm>
              <a:off x="1942457" y="2288097"/>
              <a:ext cx="593637" cy="551234"/>
              <a:chOff x="2470825" y="1624519"/>
              <a:chExt cx="953311" cy="88521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7843D2-E374-067D-1514-555CB2DD9ED7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42930BE-0C0D-6C00-1014-CE8B15DEB93F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6BE989-4424-F7EA-9A97-C54115442497}"/>
              </a:ext>
            </a:extLst>
          </p:cNvPr>
          <p:cNvGrpSpPr/>
          <p:nvPr/>
        </p:nvGrpSpPr>
        <p:grpSpPr>
          <a:xfrm>
            <a:off x="9830119" y="586886"/>
            <a:ext cx="1245760" cy="1335242"/>
            <a:chOff x="7176588" y="1313234"/>
            <a:chExt cx="1918775" cy="19399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A9C848-D239-B04F-4197-BE1896236F4A}"/>
                </a:ext>
              </a:extLst>
            </p:cNvPr>
            <p:cNvGrpSpPr/>
            <p:nvPr/>
          </p:nvGrpSpPr>
          <p:grpSpPr>
            <a:xfrm>
              <a:off x="7182257" y="1577804"/>
              <a:ext cx="830092" cy="784090"/>
              <a:chOff x="2470825" y="1537581"/>
              <a:chExt cx="1027889" cy="97215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322CB68-5411-143B-26DF-177D9F62C278}"/>
                  </a:ext>
                </a:extLst>
              </p:cNvPr>
              <p:cNvSpPr/>
              <p:nvPr/>
            </p:nvSpPr>
            <p:spPr>
              <a:xfrm>
                <a:off x="2470825" y="1537581"/>
                <a:ext cx="1027889" cy="97215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565AF5-2FE6-624F-5C7E-F666B38887FE}"/>
                  </a:ext>
                </a:extLst>
              </p:cNvPr>
              <p:cNvSpPr/>
              <p:nvPr/>
            </p:nvSpPr>
            <p:spPr>
              <a:xfrm>
                <a:off x="2683211" y="1906078"/>
                <a:ext cx="569886" cy="52279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510909-87ED-9B55-43FA-233ED7503989}"/>
                </a:ext>
              </a:extLst>
            </p:cNvPr>
            <p:cNvSpPr/>
            <p:nvPr/>
          </p:nvSpPr>
          <p:spPr>
            <a:xfrm>
              <a:off x="7723764" y="1712573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0CB90-455F-983C-B0E7-5A8B83D8D3EC}"/>
                </a:ext>
              </a:extLst>
            </p:cNvPr>
            <p:cNvSpPr/>
            <p:nvPr/>
          </p:nvSpPr>
          <p:spPr>
            <a:xfrm>
              <a:off x="7936149" y="1994141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FF01A9-E05D-D86A-1C21-FC1B477A6EA8}"/>
                </a:ext>
              </a:extLst>
            </p:cNvPr>
            <p:cNvSpPr/>
            <p:nvPr/>
          </p:nvSpPr>
          <p:spPr>
            <a:xfrm>
              <a:off x="8265271" y="1313234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B7B7D4-6AE5-F66B-1B27-91266F20B18E}"/>
                </a:ext>
              </a:extLst>
            </p:cNvPr>
            <p:cNvSpPr/>
            <p:nvPr/>
          </p:nvSpPr>
          <p:spPr>
            <a:xfrm>
              <a:off x="8477656" y="1594802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50F2AD4-89D6-0C9A-F6F9-B9CE04D59470}"/>
                </a:ext>
              </a:extLst>
            </p:cNvPr>
            <p:cNvSpPr/>
            <p:nvPr/>
          </p:nvSpPr>
          <p:spPr>
            <a:xfrm>
              <a:off x="8265271" y="2129038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8482FF1-790B-D325-D3E4-8A051E3A3635}"/>
                </a:ext>
              </a:extLst>
            </p:cNvPr>
            <p:cNvSpPr/>
            <p:nvPr/>
          </p:nvSpPr>
          <p:spPr>
            <a:xfrm>
              <a:off x="8477656" y="2410606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389922-DFBE-E721-4E70-A17ED6AD0161}"/>
                </a:ext>
              </a:extLst>
            </p:cNvPr>
            <p:cNvSpPr/>
            <p:nvPr/>
          </p:nvSpPr>
          <p:spPr>
            <a:xfrm>
              <a:off x="7176588" y="2301135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BD55EF-CA3C-F24B-5C1E-4C25D6821904}"/>
                </a:ext>
              </a:extLst>
            </p:cNvPr>
            <p:cNvSpPr/>
            <p:nvPr/>
          </p:nvSpPr>
          <p:spPr>
            <a:xfrm>
              <a:off x="7388973" y="2582703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4B9533-8167-D8FC-8B18-01028882E404}"/>
                </a:ext>
              </a:extLst>
            </p:cNvPr>
            <p:cNvSpPr/>
            <p:nvPr/>
          </p:nvSpPr>
          <p:spPr>
            <a:xfrm>
              <a:off x="7902918" y="2469099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35707C-2E6B-E901-77D7-87EF59FCC4A4}"/>
                </a:ext>
              </a:extLst>
            </p:cNvPr>
            <p:cNvSpPr/>
            <p:nvPr/>
          </p:nvSpPr>
          <p:spPr>
            <a:xfrm>
              <a:off x="8115303" y="2750667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8A543DA-3A97-9604-A50C-1B13387B561A}"/>
              </a:ext>
            </a:extLst>
          </p:cNvPr>
          <p:cNvGrpSpPr/>
          <p:nvPr/>
        </p:nvGrpSpPr>
        <p:grpSpPr>
          <a:xfrm>
            <a:off x="3509493" y="646434"/>
            <a:ext cx="1133638" cy="1275694"/>
            <a:chOff x="1926636" y="1477102"/>
            <a:chExt cx="1210537" cy="136222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003CED3-BF57-6C30-084D-942DA09549BD}"/>
                </a:ext>
              </a:extLst>
            </p:cNvPr>
            <p:cNvGrpSpPr/>
            <p:nvPr/>
          </p:nvGrpSpPr>
          <p:grpSpPr>
            <a:xfrm>
              <a:off x="2306907" y="2125256"/>
              <a:ext cx="593637" cy="551234"/>
              <a:chOff x="2470825" y="1624519"/>
              <a:chExt cx="953311" cy="88521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9055E87-6E9D-9CF2-C7D8-2745AA762E47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4473F7B-F900-8AC8-FDC8-BADAC711654D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407B4BA-D518-48C0-8C0D-254DA84AD35F}"/>
                </a:ext>
              </a:extLst>
            </p:cNvPr>
            <p:cNvGrpSpPr/>
            <p:nvPr/>
          </p:nvGrpSpPr>
          <p:grpSpPr>
            <a:xfrm>
              <a:off x="2490003" y="1477102"/>
              <a:ext cx="593637" cy="551234"/>
              <a:chOff x="2470825" y="1624519"/>
              <a:chExt cx="953311" cy="885217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9E18B2A-2975-0047-E65B-FDFFDE9676C2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6D41100-1807-213C-E02F-AB09F5C5672F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9280827-1AB0-8483-D550-238AB063D84E}"/>
                </a:ext>
              </a:extLst>
            </p:cNvPr>
            <p:cNvGrpSpPr/>
            <p:nvPr/>
          </p:nvGrpSpPr>
          <p:grpSpPr>
            <a:xfrm>
              <a:off x="2222116" y="1627092"/>
              <a:ext cx="593637" cy="551234"/>
              <a:chOff x="2470825" y="1624519"/>
              <a:chExt cx="953311" cy="885217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7CDC3C8-C5B9-CCCD-368B-C0957644E9D9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E61ECD1-887C-8FFD-591D-32E672042AE5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05550EE-BD47-88E5-695D-E032ED7A7D3C}"/>
                </a:ext>
              </a:extLst>
            </p:cNvPr>
            <p:cNvGrpSpPr/>
            <p:nvPr/>
          </p:nvGrpSpPr>
          <p:grpSpPr>
            <a:xfrm>
              <a:off x="1926636" y="1886853"/>
              <a:ext cx="593637" cy="551234"/>
              <a:chOff x="2470825" y="1624519"/>
              <a:chExt cx="953311" cy="885217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64219F7-BEA9-8E03-CE9D-38CCD3DC293E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D61587C-8A2B-C217-8624-98AC2B9081BB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534317-E52E-A5AB-3804-C22285809C62}"/>
                </a:ext>
              </a:extLst>
            </p:cNvPr>
            <p:cNvGrpSpPr/>
            <p:nvPr/>
          </p:nvGrpSpPr>
          <p:grpSpPr>
            <a:xfrm>
              <a:off x="2543536" y="1835364"/>
              <a:ext cx="593637" cy="551234"/>
              <a:chOff x="2470825" y="1624519"/>
              <a:chExt cx="953311" cy="885217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A211ECD-3DF1-5AE2-BB5B-BCE5B99177BB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12D4C06-61EA-3386-1BE1-B34001F9FD6B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BB3F98-8F72-82E4-AC39-E48F32C2D6B6}"/>
                </a:ext>
              </a:extLst>
            </p:cNvPr>
            <p:cNvGrpSpPr/>
            <p:nvPr/>
          </p:nvGrpSpPr>
          <p:grpSpPr>
            <a:xfrm>
              <a:off x="1942457" y="2288097"/>
              <a:ext cx="593637" cy="551234"/>
              <a:chOff x="2470825" y="1624519"/>
              <a:chExt cx="953311" cy="88521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D35A137-3437-A867-5631-BCC11370F580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857CC26-8479-11AC-335E-CBC335D680E5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D15FB2-B39C-FF4F-EF79-AE59182AB904}"/>
              </a:ext>
            </a:extLst>
          </p:cNvPr>
          <p:cNvGrpSpPr/>
          <p:nvPr/>
        </p:nvGrpSpPr>
        <p:grpSpPr>
          <a:xfrm>
            <a:off x="5053199" y="646434"/>
            <a:ext cx="1133638" cy="1275694"/>
            <a:chOff x="1926636" y="1477102"/>
            <a:chExt cx="1210537" cy="136222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080C779-69C4-37E6-E845-725EBB45D2E5}"/>
                </a:ext>
              </a:extLst>
            </p:cNvPr>
            <p:cNvGrpSpPr/>
            <p:nvPr/>
          </p:nvGrpSpPr>
          <p:grpSpPr>
            <a:xfrm>
              <a:off x="2306907" y="2125256"/>
              <a:ext cx="593637" cy="551234"/>
              <a:chOff x="2470825" y="1624519"/>
              <a:chExt cx="953311" cy="885217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11E361B-82AA-E566-573C-D39A47CC3FD3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81DB621-8F36-848F-1DC6-E428C3D3A958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CF0726-8280-AC2E-D737-8B6C0B66BA02}"/>
                </a:ext>
              </a:extLst>
            </p:cNvPr>
            <p:cNvGrpSpPr/>
            <p:nvPr/>
          </p:nvGrpSpPr>
          <p:grpSpPr>
            <a:xfrm>
              <a:off x="2490003" y="1477102"/>
              <a:ext cx="593637" cy="551234"/>
              <a:chOff x="2470825" y="1624519"/>
              <a:chExt cx="953311" cy="88521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C3BF51A-510F-DB2B-0C35-1022919DAF7D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39B346B-0C01-6AFB-EEDA-49ADC90C7D55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6A8CEBF-136D-F7F4-CD0C-3051B999E7C4}"/>
                </a:ext>
              </a:extLst>
            </p:cNvPr>
            <p:cNvGrpSpPr/>
            <p:nvPr/>
          </p:nvGrpSpPr>
          <p:grpSpPr>
            <a:xfrm>
              <a:off x="2222116" y="1627092"/>
              <a:ext cx="593637" cy="551234"/>
              <a:chOff x="2470825" y="1624519"/>
              <a:chExt cx="953311" cy="885217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D38997E-F980-021E-0B6B-6F07C083033D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DB4D4AE-7E82-12AA-7B5A-2F98E6436A45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F32CBA-E6AE-E438-71AA-22B8BCB7A41D}"/>
                </a:ext>
              </a:extLst>
            </p:cNvPr>
            <p:cNvGrpSpPr/>
            <p:nvPr/>
          </p:nvGrpSpPr>
          <p:grpSpPr>
            <a:xfrm>
              <a:off x="1926636" y="1886853"/>
              <a:ext cx="593637" cy="551234"/>
              <a:chOff x="2470825" y="1624519"/>
              <a:chExt cx="953311" cy="885217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4F0B3C-5993-8701-2DA3-6B22DE206D39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6C9F050-2F3F-925E-97D7-08A6CFC81E04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5F4306A-B144-88E5-8182-E46DDCCDCA5A}"/>
                </a:ext>
              </a:extLst>
            </p:cNvPr>
            <p:cNvGrpSpPr/>
            <p:nvPr/>
          </p:nvGrpSpPr>
          <p:grpSpPr>
            <a:xfrm>
              <a:off x="2543536" y="1835364"/>
              <a:ext cx="593637" cy="551234"/>
              <a:chOff x="2470825" y="1624519"/>
              <a:chExt cx="953311" cy="885217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4DB488C-5CA6-7900-0440-1358B9FFA015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84BBAA2-AE9F-B604-8BEE-F7BA103B49B3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1D69716-29FB-EC3F-FDCD-61FB9299E3E6}"/>
                </a:ext>
              </a:extLst>
            </p:cNvPr>
            <p:cNvGrpSpPr/>
            <p:nvPr/>
          </p:nvGrpSpPr>
          <p:grpSpPr>
            <a:xfrm>
              <a:off x="1942457" y="2288097"/>
              <a:ext cx="593637" cy="551234"/>
              <a:chOff x="2470825" y="1624519"/>
              <a:chExt cx="953311" cy="88521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F8139B7-E876-4E1F-4359-208640DA0B6E}"/>
                  </a:ext>
                </a:extLst>
              </p:cNvPr>
              <p:cNvSpPr/>
              <p:nvPr/>
            </p:nvSpPr>
            <p:spPr>
              <a:xfrm>
                <a:off x="2470825" y="1624519"/>
                <a:ext cx="953311" cy="8852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29D4814-3577-3A58-F2D5-EACED12CD357}"/>
                  </a:ext>
                </a:extLst>
              </p:cNvPr>
              <p:cNvSpPr/>
              <p:nvPr/>
            </p:nvSpPr>
            <p:spPr>
              <a:xfrm>
                <a:off x="2801566" y="1984443"/>
                <a:ext cx="321013" cy="3210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5576CE5-2C9D-CCBA-BF0E-30FCF6C90F29}"/>
              </a:ext>
            </a:extLst>
          </p:cNvPr>
          <p:cNvGrpSpPr/>
          <p:nvPr/>
        </p:nvGrpSpPr>
        <p:grpSpPr>
          <a:xfrm>
            <a:off x="6557685" y="616660"/>
            <a:ext cx="1245760" cy="1335242"/>
            <a:chOff x="7176588" y="1313234"/>
            <a:chExt cx="1918775" cy="193995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DB21448-DD05-3167-DE3A-A37321432526}"/>
                </a:ext>
              </a:extLst>
            </p:cNvPr>
            <p:cNvGrpSpPr/>
            <p:nvPr/>
          </p:nvGrpSpPr>
          <p:grpSpPr>
            <a:xfrm>
              <a:off x="7182257" y="1577804"/>
              <a:ext cx="830092" cy="784090"/>
              <a:chOff x="2470825" y="1537581"/>
              <a:chExt cx="1027889" cy="972155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A6CC6CB-DCBC-8B87-BB33-F4A1B1465EFB}"/>
                  </a:ext>
                </a:extLst>
              </p:cNvPr>
              <p:cNvSpPr/>
              <p:nvPr/>
            </p:nvSpPr>
            <p:spPr>
              <a:xfrm>
                <a:off x="2470825" y="1537581"/>
                <a:ext cx="1027889" cy="97215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587F27A-7EFC-FCEB-EC61-F199BBE67832}"/>
                  </a:ext>
                </a:extLst>
              </p:cNvPr>
              <p:cNvSpPr/>
              <p:nvPr/>
            </p:nvSpPr>
            <p:spPr>
              <a:xfrm>
                <a:off x="2683211" y="1906078"/>
                <a:ext cx="569886" cy="52279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804259F-D862-A052-6D5F-6F6B08F5CA78}"/>
                </a:ext>
              </a:extLst>
            </p:cNvPr>
            <p:cNvSpPr/>
            <p:nvPr/>
          </p:nvSpPr>
          <p:spPr>
            <a:xfrm>
              <a:off x="7723764" y="1712573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98F7E27-2B57-F8B5-4FAD-5ADAB4F41DEC}"/>
                </a:ext>
              </a:extLst>
            </p:cNvPr>
            <p:cNvSpPr/>
            <p:nvPr/>
          </p:nvSpPr>
          <p:spPr>
            <a:xfrm>
              <a:off x="7936149" y="1994141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CCAA59E-C0CC-9E73-730C-973AB9F45AAE}"/>
                </a:ext>
              </a:extLst>
            </p:cNvPr>
            <p:cNvSpPr/>
            <p:nvPr/>
          </p:nvSpPr>
          <p:spPr>
            <a:xfrm>
              <a:off x="8265271" y="1313234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7D2B47B-DFA1-7B13-6351-573F9D2C779F}"/>
                </a:ext>
              </a:extLst>
            </p:cNvPr>
            <p:cNvSpPr/>
            <p:nvPr/>
          </p:nvSpPr>
          <p:spPr>
            <a:xfrm>
              <a:off x="8477656" y="1594802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E6D8A11-A1B1-DEF3-63E4-25113B3A8585}"/>
                </a:ext>
              </a:extLst>
            </p:cNvPr>
            <p:cNvSpPr/>
            <p:nvPr/>
          </p:nvSpPr>
          <p:spPr>
            <a:xfrm>
              <a:off x="8265271" y="2129038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80AE2A5-6F63-389E-6ABC-AE548B08F154}"/>
                </a:ext>
              </a:extLst>
            </p:cNvPr>
            <p:cNvSpPr/>
            <p:nvPr/>
          </p:nvSpPr>
          <p:spPr>
            <a:xfrm>
              <a:off x="8477656" y="2410606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2AFB243-4D05-CFE7-FB50-94CB90E9CD58}"/>
                </a:ext>
              </a:extLst>
            </p:cNvPr>
            <p:cNvSpPr/>
            <p:nvPr/>
          </p:nvSpPr>
          <p:spPr>
            <a:xfrm>
              <a:off x="7176588" y="2301135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DFEBE59-9540-A7C7-E9D3-99A1244EF711}"/>
                </a:ext>
              </a:extLst>
            </p:cNvPr>
            <p:cNvSpPr/>
            <p:nvPr/>
          </p:nvSpPr>
          <p:spPr>
            <a:xfrm>
              <a:off x="7388973" y="2582703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83BB212-2237-8D34-A3CA-2189047A6857}"/>
                </a:ext>
              </a:extLst>
            </p:cNvPr>
            <p:cNvSpPr/>
            <p:nvPr/>
          </p:nvSpPr>
          <p:spPr>
            <a:xfrm>
              <a:off x="7902918" y="2469099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E7BCF62-3249-556A-0E02-F3CB028B3C89}"/>
                </a:ext>
              </a:extLst>
            </p:cNvPr>
            <p:cNvSpPr/>
            <p:nvPr/>
          </p:nvSpPr>
          <p:spPr>
            <a:xfrm>
              <a:off x="8115303" y="2750667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681667F-F39A-E8C8-95D3-9BB60AAB1EE7}"/>
              </a:ext>
            </a:extLst>
          </p:cNvPr>
          <p:cNvGrpSpPr/>
          <p:nvPr/>
        </p:nvGrpSpPr>
        <p:grpSpPr>
          <a:xfrm>
            <a:off x="8193903" y="577781"/>
            <a:ext cx="1245760" cy="1335242"/>
            <a:chOff x="7176588" y="1313234"/>
            <a:chExt cx="1918775" cy="193995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DBBC79-F895-122B-6A20-E1172B2AEAEF}"/>
                </a:ext>
              </a:extLst>
            </p:cNvPr>
            <p:cNvGrpSpPr/>
            <p:nvPr/>
          </p:nvGrpSpPr>
          <p:grpSpPr>
            <a:xfrm>
              <a:off x="7182257" y="1577804"/>
              <a:ext cx="830092" cy="784090"/>
              <a:chOff x="2470825" y="1537581"/>
              <a:chExt cx="1027889" cy="972155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266F2F0-1256-C02A-03D8-82CE30A1AA3D}"/>
                  </a:ext>
                </a:extLst>
              </p:cNvPr>
              <p:cNvSpPr/>
              <p:nvPr/>
            </p:nvSpPr>
            <p:spPr>
              <a:xfrm>
                <a:off x="2470825" y="1537581"/>
                <a:ext cx="1027889" cy="97215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85D8068-9F79-3D4F-54AF-75903B28E3D5}"/>
                  </a:ext>
                </a:extLst>
              </p:cNvPr>
              <p:cNvSpPr/>
              <p:nvPr/>
            </p:nvSpPr>
            <p:spPr>
              <a:xfrm>
                <a:off x="2683211" y="1906078"/>
                <a:ext cx="569886" cy="52279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F103731-E5B7-01CD-4744-8500CA8C225F}"/>
                </a:ext>
              </a:extLst>
            </p:cNvPr>
            <p:cNvSpPr/>
            <p:nvPr/>
          </p:nvSpPr>
          <p:spPr>
            <a:xfrm>
              <a:off x="7723764" y="1712573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F62563-38B2-E760-119C-20AC82A08789}"/>
                </a:ext>
              </a:extLst>
            </p:cNvPr>
            <p:cNvSpPr/>
            <p:nvPr/>
          </p:nvSpPr>
          <p:spPr>
            <a:xfrm>
              <a:off x="7936149" y="1994141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18BB07E-8BA5-EE7C-12E0-BEABCA287E1B}"/>
                </a:ext>
              </a:extLst>
            </p:cNvPr>
            <p:cNvSpPr/>
            <p:nvPr/>
          </p:nvSpPr>
          <p:spPr>
            <a:xfrm>
              <a:off x="8265271" y="1313234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BACA425-4FF0-93EC-F11F-E1DB11B2F6D6}"/>
                </a:ext>
              </a:extLst>
            </p:cNvPr>
            <p:cNvSpPr/>
            <p:nvPr/>
          </p:nvSpPr>
          <p:spPr>
            <a:xfrm>
              <a:off x="8477656" y="1594802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81BF70B-E458-752E-B0C0-CD6F23E7D526}"/>
                </a:ext>
              </a:extLst>
            </p:cNvPr>
            <p:cNvSpPr/>
            <p:nvPr/>
          </p:nvSpPr>
          <p:spPr>
            <a:xfrm>
              <a:off x="8265271" y="2129038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41BB662-D312-053F-3E8C-1FD280FC3102}"/>
                </a:ext>
              </a:extLst>
            </p:cNvPr>
            <p:cNvSpPr/>
            <p:nvPr/>
          </p:nvSpPr>
          <p:spPr>
            <a:xfrm>
              <a:off x="8477656" y="2410606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0A120A4-BFD4-5E51-4D56-5F3F2E9BBE0C}"/>
                </a:ext>
              </a:extLst>
            </p:cNvPr>
            <p:cNvSpPr/>
            <p:nvPr/>
          </p:nvSpPr>
          <p:spPr>
            <a:xfrm>
              <a:off x="7176588" y="2301135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1B43CAF-A58B-70B6-CDC9-258064A70EDA}"/>
                </a:ext>
              </a:extLst>
            </p:cNvPr>
            <p:cNvSpPr/>
            <p:nvPr/>
          </p:nvSpPr>
          <p:spPr>
            <a:xfrm>
              <a:off x="7388973" y="2582703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4950F49-5E2A-D090-82BA-61B2EC44999F}"/>
                </a:ext>
              </a:extLst>
            </p:cNvPr>
            <p:cNvSpPr/>
            <p:nvPr/>
          </p:nvSpPr>
          <p:spPr>
            <a:xfrm>
              <a:off x="7902918" y="2469099"/>
              <a:ext cx="830092" cy="7840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FCC7C03-490C-1EE1-4598-0592CDBF5722}"/>
                </a:ext>
              </a:extLst>
            </p:cNvPr>
            <p:cNvSpPr/>
            <p:nvPr/>
          </p:nvSpPr>
          <p:spPr>
            <a:xfrm>
              <a:off x="8115303" y="2750667"/>
              <a:ext cx="460223" cy="42166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29F22D-6ADF-5374-5C64-A71676E3FA46}"/>
              </a:ext>
            </a:extLst>
          </p:cNvPr>
          <p:cNvGrpSpPr/>
          <p:nvPr/>
        </p:nvGrpSpPr>
        <p:grpSpPr>
          <a:xfrm>
            <a:off x="515563" y="3009368"/>
            <a:ext cx="979755" cy="2403854"/>
            <a:chOff x="398832" y="2976664"/>
            <a:chExt cx="979755" cy="240385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860D23F-E459-9835-AFB8-4AA63646CCAE}"/>
                </a:ext>
              </a:extLst>
            </p:cNvPr>
            <p:cNvSpPr txBox="1"/>
            <p:nvPr/>
          </p:nvSpPr>
          <p:spPr>
            <a:xfrm>
              <a:off x="398834" y="297666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Gene 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44A1BE-894B-4553-5E20-D909B2769507}"/>
                </a:ext>
              </a:extLst>
            </p:cNvPr>
            <p:cNvSpPr txBox="1"/>
            <p:nvPr/>
          </p:nvSpPr>
          <p:spPr>
            <a:xfrm>
              <a:off x="398833" y="349287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Gene 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E690722-23D1-4552-4980-F5492E04D021}"/>
                </a:ext>
              </a:extLst>
            </p:cNvPr>
            <p:cNvSpPr txBox="1"/>
            <p:nvPr/>
          </p:nvSpPr>
          <p:spPr>
            <a:xfrm>
              <a:off x="398832" y="400907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Gene 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8746098-EFCF-1DA5-8AB7-32C2BA133F18}"/>
                </a:ext>
              </a:extLst>
            </p:cNvPr>
            <p:cNvSpPr txBox="1"/>
            <p:nvPr/>
          </p:nvSpPr>
          <p:spPr>
            <a:xfrm>
              <a:off x="712219" y="4457188"/>
              <a:ext cx="2487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</a:t>
              </a:r>
              <a:br>
                <a:rPr lang="en-US" dirty="0">
                  <a:latin typeface="Helvetica" pitchFamily="2" charset="0"/>
                </a:rPr>
              </a:br>
              <a:r>
                <a:rPr lang="en-US" dirty="0">
                  <a:latin typeface="Helvetica" pitchFamily="2" charset="0"/>
                </a:rPr>
                <a:t>.</a:t>
              </a:r>
              <a:br>
                <a:rPr lang="en-US" dirty="0">
                  <a:latin typeface="Helvetica" pitchFamily="2" charset="0"/>
                </a:rPr>
              </a:br>
              <a:r>
                <a:rPr lang="en-US" dirty="0">
                  <a:latin typeface="Helvetica" pitchFamily="2" charset="0"/>
                </a:rPr>
                <a:t>.</a:t>
              </a:r>
            </a:p>
          </p:txBody>
        </p:sp>
      </p:grpSp>
      <p:graphicFrame>
        <p:nvGraphicFramePr>
          <p:cNvPr id="165" name="Table 165">
            <a:extLst>
              <a:ext uri="{FF2B5EF4-FFF2-40B4-BE49-F238E27FC236}">
                <a16:creationId xmlns:a16="http://schemas.microsoft.com/office/drawing/2014/main" id="{F8E7BE26-2813-CB28-21FD-BD48BE2D9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45627"/>
              </p:ext>
            </p:extLst>
          </p:nvPr>
        </p:nvGraphicFramePr>
        <p:xfrm>
          <a:off x="1892888" y="2480294"/>
          <a:ext cx="9053910" cy="17933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8985">
                  <a:extLst>
                    <a:ext uri="{9D8B030D-6E8A-4147-A177-3AD203B41FA5}">
                      <a16:colId xmlns:a16="http://schemas.microsoft.com/office/drawing/2014/main" val="1201373085"/>
                    </a:ext>
                  </a:extLst>
                </a:gridCol>
                <a:gridCol w="1508985">
                  <a:extLst>
                    <a:ext uri="{9D8B030D-6E8A-4147-A177-3AD203B41FA5}">
                      <a16:colId xmlns:a16="http://schemas.microsoft.com/office/drawing/2014/main" val="1283755710"/>
                    </a:ext>
                  </a:extLst>
                </a:gridCol>
                <a:gridCol w="1508985">
                  <a:extLst>
                    <a:ext uri="{9D8B030D-6E8A-4147-A177-3AD203B41FA5}">
                      <a16:colId xmlns:a16="http://schemas.microsoft.com/office/drawing/2014/main" val="2189772714"/>
                    </a:ext>
                  </a:extLst>
                </a:gridCol>
                <a:gridCol w="1508985">
                  <a:extLst>
                    <a:ext uri="{9D8B030D-6E8A-4147-A177-3AD203B41FA5}">
                      <a16:colId xmlns:a16="http://schemas.microsoft.com/office/drawing/2014/main" val="1456633110"/>
                    </a:ext>
                  </a:extLst>
                </a:gridCol>
                <a:gridCol w="1508985">
                  <a:extLst>
                    <a:ext uri="{9D8B030D-6E8A-4147-A177-3AD203B41FA5}">
                      <a16:colId xmlns:a16="http://schemas.microsoft.com/office/drawing/2014/main" val="2423398704"/>
                    </a:ext>
                  </a:extLst>
                </a:gridCol>
                <a:gridCol w="1508985">
                  <a:extLst>
                    <a:ext uri="{9D8B030D-6E8A-4147-A177-3AD203B41FA5}">
                      <a16:colId xmlns:a16="http://schemas.microsoft.com/office/drawing/2014/main" val="4255609054"/>
                    </a:ext>
                  </a:extLst>
                </a:gridCol>
              </a:tblGrid>
              <a:tr h="5190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Normal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Normal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Normal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Cancer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Cancer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itchFamily="2" charset="0"/>
                        </a:rPr>
                        <a:t>Cancer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42911"/>
                  </a:ext>
                </a:extLst>
              </a:tr>
              <a:tr h="415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1616.17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5.32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0.00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2892.37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5050.70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1935.65</a:t>
                      </a:r>
                    </a:p>
                  </a:txBody>
                  <a:tcPr marL="7620" marT="7620" marB="0" anchor="ctr"/>
                </a:tc>
                <a:extLst>
                  <a:ext uri="{0D108BD9-81ED-4DB2-BD59-A6C34878D82A}">
                    <a16:rowId xmlns:a16="http://schemas.microsoft.com/office/drawing/2014/main" val="1805060617"/>
                  </a:ext>
                </a:extLst>
              </a:tr>
              <a:tr h="429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534.33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373.41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2.44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1344.56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3887.37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3857.85</a:t>
                      </a:r>
                    </a:p>
                  </a:txBody>
                  <a:tcPr marL="7620" marT="7620" marB="0" anchor="ctr"/>
                </a:tc>
                <a:extLst>
                  <a:ext uri="{0D108BD9-81ED-4DB2-BD59-A6C34878D82A}">
                    <a16:rowId xmlns:a16="http://schemas.microsoft.com/office/drawing/2014/main" val="3131410732"/>
                  </a:ext>
                </a:extLst>
              </a:tr>
              <a:tr h="429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134.56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141.88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2.31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306.11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320.53</a:t>
                      </a: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" pitchFamily="2" charset="0"/>
                        </a:rPr>
                        <a:t>269.31</a:t>
                      </a:r>
                    </a:p>
                  </a:txBody>
                  <a:tcPr marL="7620" marT="7620" marB="0" anchor="ctr"/>
                </a:tc>
                <a:extLst>
                  <a:ext uri="{0D108BD9-81ED-4DB2-BD59-A6C34878D82A}">
                    <a16:rowId xmlns:a16="http://schemas.microsoft.com/office/drawing/2014/main" val="2768110736"/>
                  </a:ext>
                </a:extLst>
              </a:tr>
            </a:tbl>
          </a:graphicData>
        </a:graphic>
      </p:graphicFrame>
      <p:sp>
        <p:nvSpPr>
          <p:cNvPr id="169" name="Right Brace 168">
            <a:extLst>
              <a:ext uri="{FF2B5EF4-FFF2-40B4-BE49-F238E27FC236}">
                <a16:creationId xmlns:a16="http://schemas.microsoft.com/office/drawing/2014/main" id="{505B63CB-9C5D-5EC1-9D9A-944EFB30888E}"/>
              </a:ext>
            </a:extLst>
          </p:cNvPr>
          <p:cNvSpPr/>
          <p:nvPr/>
        </p:nvSpPr>
        <p:spPr>
          <a:xfrm rot="5400000">
            <a:off x="3901145" y="2475265"/>
            <a:ext cx="484849" cy="436952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EAAAD338-BF38-8D8D-B004-08AAD06EA9FE}"/>
              </a:ext>
            </a:extLst>
          </p:cNvPr>
          <p:cNvSpPr/>
          <p:nvPr/>
        </p:nvSpPr>
        <p:spPr>
          <a:xfrm rot="5400000">
            <a:off x="8442502" y="2474543"/>
            <a:ext cx="484849" cy="436952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BCED9A-D5A0-5954-7752-6206B6A776F1}"/>
              </a:ext>
            </a:extLst>
          </p:cNvPr>
          <p:cNvSpPr txBox="1"/>
          <p:nvPr/>
        </p:nvSpPr>
        <p:spPr>
          <a:xfrm>
            <a:off x="2262108" y="4938543"/>
            <a:ext cx="3717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Average expression of each gene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B69BDC1-EAA4-D1FE-BC5D-7D0A877CFB7F}"/>
              </a:ext>
            </a:extLst>
          </p:cNvPr>
          <p:cNvSpPr txBox="1"/>
          <p:nvPr/>
        </p:nvSpPr>
        <p:spPr>
          <a:xfrm>
            <a:off x="7000721" y="4938543"/>
            <a:ext cx="373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Average expression of each gene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6C47CE4-3BB8-3B5F-253F-F9C29BA3DF2A}"/>
              </a:ext>
            </a:extLst>
          </p:cNvPr>
          <p:cNvSpPr txBox="1"/>
          <p:nvPr/>
        </p:nvSpPr>
        <p:spPr>
          <a:xfrm>
            <a:off x="5684020" y="5914974"/>
            <a:ext cx="1593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Compare</a:t>
            </a: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A2720E63-5C47-C9A3-D3D6-3BB0A78D5C74}"/>
              </a:ext>
            </a:extLst>
          </p:cNvPr>
          <p:cNvSpPr/>
          <p:nvPr/>
        </p:nvSpPr>
        <p:spPr>
          <a:xfrm rot="1353595">
            <a:off x="4147307" y="5515146"/>
            <a:ext cx="877404" cy="194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F1B233B2-E898-0AF6-0A84-FAA7B9F3705E}"/>
              </a:ext>
            </a:extLst>
          </p:cNvPr>
          <p:cNvSpPr/>
          <p:nvPr/>
        </p:nvSpPr>
        <p:spPr>
          <a:xfrm rot="20246405" flipH="1">
            <a:off x="7749451" y="5515146"/>
            <a:ext cx="877404" cy="194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Kittinun  Leetanaporn (กิตตินันท์ ลีธนาภรณ์)</dc:creator>
  <cp:lastModifiedBy>Kittinun  Leetanaporn (กิตตินันท์ ลีธนาภรณ์)</cp:lastModifiedBy>
  <cp:revision>1</cp:revision>
  <dcterms:created xsi:type="dcterms:W3CDTF">2023-02-19T14:24:44Z</dcterms:created>
  <dcterms:modified xsi:type="dcterms:W3CDTF">2023-02-19T14:43:15Z</dcterms:modified>
</cp:coreProperties>
</file>