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25" r:id="rId5"/>
    <p:sldId id="327" r:id="rId6"/>
    <p:sldId id="377" r:id="rId7"/>
    <p:sldId id="379" r:id="rId8"/>
    <p:sldId id="380" r:id="rId9"/>
    <p:sldId id="382" r:id="rId10"/>
    <p:sldId id="384" r:id="rId11"/>
    <p:sldId id="387" r:id="rId12"/>
    <p:sldId id="386" r:id="rId13"/>
    <p:sldId id="388" r:id="rId14"/>
    <p:sldId id="390" r:id="rId15"/>
    <p:sldId id="392" r:id="rId16"/>
    <p:sldId id="389" r:id="rId17"/>
    <p:sldId id="391" r:id="rId18"/>
    <p:sldId id="393" r:id="rId19"/>
    <p:sldId id="399" r:id="rId20"/>
    <p:sldId id="400" r:id="rId21"/>
    <p:sldId id="346" r:id="rId22"/>
    <p:sldId id="395" r:id="rId23"/>
    <p:sldId id="396" r:id="rId24"/>
    <p:sldId id="394" r:id="rId25"/>
    <p:sldId id="398" r:id="rId26"/>
    <p:sldId id="401" r:id="rId27"/>
    <p:sldId id="402" r:id="rId28"/>
    <p:sldId id="403" r:id="rId29"/>
    <p:sldId id="404" r:id="rId30"/>
    <p:sldId id="408" r:id="rId31"/>
    <p:sldId id="405" r:id="rId32"/>
    <p:sldId id="406" r:id="rId33"/>
    <p:sldId id="407" r:id="rId34"/>
    <p:sldId id="409" r:id="rId35"/>
    <p:sldId id="258" r:id="rId36"/>
    <p:sldId id="440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20" r:id="rId46"/>
    <p:sldId id="424" r:id="rId47"/>
    <p:sldId id="423" r:id="rId48"/>
    <p:sldId id="421" r:id="rId49"/>
    <p:sldId id="422" r:id="rId50"/>
    <p:sldId id="419" r:id="rId51"/>
    <p:sldId id="425" r:id="rId52"/>
    <p:sldId id="427" r:id="rId53"/>
    <p:sldId id="426" r:id="rId54"/>
    <p:sldId id="429" r:id="rId55"/>
    <p:sldId id="430" r:id="rId56"/>
    <p:sldId id="438" r:id="rId57"/>
    <p:sldId id="439" r:id="rId58"/>
    <p:sldId id="431" r:id="rId59"/>
    <p:sldId id="432" r:id="rId60"/>
    <p:sldId id="434" r:id="rId61"/>
    <p:sldId id="433" r:id="rId62"/>
    <p:sldId id="435" r:id="rId63"/>
    <p:sldId id="43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R" id="{C250C052-CBC8-4A34-8E40-502922664EDB}">
          <p14:sldIdLst>
            <p14:sldId id="325"/>
            <p14:sldId id="327"/>
            <p14:sldId id="377"/>
            <p14:sldId id="379"/>
            <p14:sldId id="380"/>
            <p14:sldId id="382"/>
            <p14:sldId id="384"/>
            <p14:sldId id="387"/>
            <p14:sldId id="386"/>
            <p14:sldId id="388"/>
            <p14:sldId id="390"/>
            <p14:sldId id="392"/>
            <p14:sldId id="389"/>
            <p14:sldId id="391"/>
            <p14:sldId id="393"/>
            <p14:sldId id="399"/>
            <p14:sldId id="400"/>
            <p14:sldId id="346"/>
            <p14:sldId id="395"/>
            <p14:sldId id="396"/>
            <p14:sldId id="394"/>
            <p14:sldId id="398"/>
            <p14:sldId id="401"/>
            <p14:sldId id="402"/>
            <p14:sldId id="403"/>
            <p14:sldId id="404"/>
            <p14:sldId id="408"/>
            <p14:sldId id="405"/>
            <p14:sldId id="406"/>
            <p14:sldId id="407"/>
          </p14:sldIdLst>
        </p14:section>
        <p14:section name="DGE" id="{99A0A896-B46C-4CC0-8B54-C25DD4C19956}">
          <p14:sldIdLst>
            <p14:sldId id="409"/>
            <p14:sldId id="258"/>
            <p14:sldId id="44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20"/>
            <p14:sldId id="424"/>
            <p14:sldId id="423"/>
            <p14:sldId id="421"/>
            <p14:sldId id="422"/>
            <p14:sldId id="419"/>
            <p14:sldId id="425"/>
            <p14:sldId id="427"/>
            <p14:sldId id="426"/>
            <p14:sldId id="429"/>
            <p14:sldId id="430"/>
            <p14:sldId id="438"/>
            <p14:sldId id="439"/>
            <p14:sldId id="431"/>
            <p14:sldId id="432"/>
            <p14:sldId id="434"/>
            <p14:sldId id="433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DBB"/>
    <a:srgbClr val="5BAD84"/>
    <a:srgbClr val="06287E"/>
    <a:srgbClr val="4070A0"/>
    <a:srgbClr val="99B3CC"/>
    <a:srgbClr val="96D3ED"/>
    <a:srgbClr val="A12F2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7CC2-7D3F-42B8-A639-94CFBA6C1976}" v="616" dt="2023-02-23T16:26:54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888" y="4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74" Type="http://schemas.microsoft.com/office/2018/10/relationships/authors" Target="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nun  Leetanaporn (กิตตินันท์ ลีธนาภรณ์)" userId="a7a691ef-6f62-4e3b-9b52-1c324ffc9fd8" providerId="ADAL" clId="{D2917CC2-7D3F-42B8-A639-94CFBA6C1976}"/>
    <pc:docChg chg="undo custSel addSld delSld modSld sldOrd addSection delSection modSection">
      <pc:chgData name="Kittinun  Leetanaporn (กิตตินันท์ ลีธนาภรณ์)" userId="a7a691ef-6f62-4e3b-9b52-1c324ffc9fd8" providerId="ADAL" clId="{D2917CC2-7D3F-42B8-A639-94CFBA6C1976}" dt="2023-02-24T14:39:26.208" v="8469"/>
      <pc:docMkLst>
        <pc:docMk/>
      </pc:docMkLst>
      <pc:sldChg chg="new del">
        <pc:chgData name="Kittinun  Leetanaporn (กิตตินันท์ ลีธนาภรณ์)" userId="a7a691ef-6f62-4e3b-9b52-1c324ffc9fd8" providerId="ADAL" clId="{D2917CC2-7D3F-42B8-A639-94CFBA6C1976}" dt="2023-02-22T14:03:04.871" v="2" actId="680"/>
        <pc:sldMkLst>
          <pc:docMk/>
          <pc:sldMk cId="2007945115" sldId="256"/>
        </pc:sldMkLst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0" sldId="258"/>
        </pc:sldMkLst>
        <pc:spChg chg="del mod">
          <ac:chgData name="Kittinun  Leetanaporn (กิตตินันท์ ลีธนาภรณ์)" userId="a7a691ef-6f62-4e3b-9b52-1c324ffc9fd8" providerId="ADAL" clId="{D2917CC2-7D3F-42B8-A639-94CFBA6C1976}" dt="2023-02-23T15:07:34.933" v="6168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08:05.104" v="6220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07:30.695" v="6166" actId="14100"/>
          <ac:spMkLst>
            <pc:docMk/>
            <pc:sldMk cId="0" sldId="258"/>
            <ac:spMk id="5" creationId="{F1CF2A90-55A3-7BA7-BCFD-8CCF5BB0CC5E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15:07:38.386" v="6169" actId="478"/>
          <ac:spMkLst>
            <pc:docMk/>
            <pc:sldMk cId="0" sldId="258"/>
            <ac:spMk id="7" creationId="{354B1A79-F8F4-BDD8-6409-542D6BEB703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17:56.299" v="8120" actId="20577"/>
          <ac:spMkLst>
            <pc:docMk/>
            <pc:sldMk cId="0" sldId="258"/>
            <ac:spMk id="8" creationId="{78BCF3EC-04C4-5EC2-CA08-9B1A21AA27CF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15:08:08.355" v="6222" actId="478"/>
          <ac:spMkLst>
            <pc:docMk/>
            <pc:sldMk cId="0" sldId="258"/>
            <ac:spMk id="10" creationId="{ED5CC705-88D5-0FF5-7DCB-55FA37A53E1F}"/>
          </ac:spMkLst>
        </pc:spChg>
        <pc:picChg chg="mod">
          <ac:chgData name="Kittinun  Leetanaporn (กิตตินันท์ ลีธนาภรณ์)" userId="a7a691ef-6f62-4e3b-9b52-1c324ffc9fd8" providerId="ADAL" clId="{D2917CC2-7D3F-42B8-A639-94CFBA6C1976}" dt="2023-02-23T15:09:24.229" v="6239" actId="1076"/>
          <ac:picMkLst>
            <pc:docMk/>
            <pc:sldMk cId="0" sldId="258"/>
            <ac:picMk id="3" creationId="{00000000-0000-0000-0000-000000000000}"/>
          </ac:picMkLst>
        </pc:picChg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15:09:29.567" v="6240" actId="47"/>
        <pc:sldMkLst>
          <pc:docMk/>
          <pc:sldMk cId="0" sldId="259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6:24:42.364" v="5885"/>
        <pc:sldMkLst>
          <pc:docMk/>
          <pc:sldMk cId="0" sldId="260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16:39:31.757" v="7349" actId="47"/>
        <pc:sldMkLst>
          <pc:docMk/>
          <pc:sldMk cId="0" sldId="263"/>
        </pc:sldMkLst>
      </pc:sldChg>
      <pc:sldChg chg="modSp add del mod">
        <pc:chgData name="Kittinun  Leetanaporn (กิตตินันท์ ลีธนาภรณ์)" userId="a7a691ef-6f62-4e3b-9b52-1c324ffc9fd8" providerId="ADAL" clId="{D2917CC2-7D3F-42B8-A639-94CFBA6C1976}" dt="2023-02-23T16:39:31.757" v="7349" actId="47"/>
        <pc:sldMkLst>
          <pc:docMk/>
          <pc:sldMk cId="0" sldId="264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6:32:40.574" v="7341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add del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855215445" sldId="325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04:56:00.057" v="4132" actId="478"/>
          <ac:spMkLst>
            <pc:docMk/>
            <pc:sldMk cId="855215445" sldId="325"/>
            <ac:spMk id="2" creationId="{A1307D8B-2864-21B6-1CE1-B605F29281C5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4T14:19:19.605" v="8262" actId="20577"/>
          <ac:spMkLst>
            <pc:docMk/>
            <pc:sldMk cId="855215445" sldId="325"/>
            <ac:spMk id="4" creationId="{305E10E9-9AB7-0642-D4C4-DDFDAB7B5B2C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6:31:52.436" v="6054" actId="478"/>
          <ac:spMkLst>
            <pc:docMk/>
            <pc:sldMk cId="855215445" sldId="325"/>
            <ac:spMk id="5" creationId="{17CB0AEC-0733-ACD7-5C4C-2CD70EE51CA9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4T14:23:06.821" v="8325"/>
          <ac:picMkLst>
            <pc:docMk/>
            <pc:sldMk cId="855215445" sldId="325"/>
            <ac:picMk id="2" creationId="{305E91A9-1F22-B28E-37C6-FBB59B8A7361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4T14:23:28.810" v="8334" actId="1035"/>
          <ac:picMkLst>
            <pc:docMk/>
            <pc:sldMk cId="855215445" sldId="325"/>
            <ac:picMk id="3" creationId="{AF64A7A9-ECB6-969C-92E1-A78A66514841}"/>
          </ac:picMkLst>
        </pc:picChg>
        <pc:picChg chg="add del">
          <ac:chgData name="Kittinun  Leetanaporn (กิตตินันท์ ลีธนาภรณ์)" userId="a7a691ef-6f62-4e3b-9b52-1c324ffc9fd8" providerId="ADAL" clId="{D2917CC2-7D3F-42B8-A639-94CFBA6C1976}" dt="2023-02-24T14:23:18.228" v="8326" actId="478"/>
          <ac:picMkLst>
            <pc:docMk/>
            <pc:sldMk cId="855215445" sldId="325"/>
            <ac:picMk id="8" creationId="{12F37A39-56C7-C019-7853-C2BEE219A05F}"/>
          </ac:picMkLst>
        </pc:picChg>
      </pc:sldChg>
      <pc:sldChg chg="addSp delSp modSp add del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810133685" sldId="327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2T14:06:51.089" v="374" actId="20577"/>
          <ac:spMkLst>
            <pc:docMk/>
            <pc:sldMk cId="2810133685" sldId="327"/>
            <ac:spMk id="12" creationId="{A5ACD8B1-1940-4E1F-F969-8CF29D97A65B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03:31.432" v="20" actId="478"/>
          <ac:spMkLst>
            <pc:docMk/>
            <pc:sldMk cId="2810133685" sldId="327"/>
            <ac:spMk id="13" creationId="{1BEA8931-DF4F-A461-EC5C-9B76D80927FC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4T14:24:12.797" v="8340" actId="113"/>
          <ac:spMkLst>
            <pc:docMk/>
            <pc:sldMk cId="2810133685" sldId="327"/>
            <ac:spMk id="14" creationId="{A29E51E0-EFC1-F7FC-C22D-5397B0C7B802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05:38.774" v="331" actId="478"/>
          <ac:spMkLst>
            <pc:docMk/>
            <pc:sldMk cId="2810133685" sldId="327"/>
            <ac:spMk id="15" creationId="{2DA6166C-7F49-5F05-C8A3-2EF9B77C5187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2T14:05:57.343" v="338"/>
          <ac:spMkLst>
            <pc:docMk/>
            <pc:sldMk cId="2810133685" sldId="327"/>
            <ac:spMk id="16" creationId="{B090F9A4-42AF-1D4F-9DC4-922C04E55E8A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4:03:20.060" v="15" actId="14100"/>
          <ac:spMkLst>
            <pc:docMk/>
            <pc:sldMk cId="2810133685" sldId="327"/>
            <ac:spMk id="19" creationId="{0955B6E4-CA5E-6835-D2EF-4D6A798E326A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06:30.121" v="358" actId="478"/>
          <ac:spMkLst>
            <pc:docMk/>
            <pc:sldMk cId="2810133685" sldId="327"/>
            <ac:spMk id="21" creationId="{E2ED537F-288E-CF0A-1B9A-33F507A6495C}"/>
          </ac:spMkLst>
        </pc:spChg>
        <pc:picChg chg="add del mod">
          <ac:chgData name="Kittinun  Leetanaporn (กิตตินันท์ ลีธนาภรณ์)" userId="a7a691ef-6f62-4e3b-9b52-1c324ffc9fd8" providerId="ADAL" clId="{D2917CC2-7D3F-42B8-A639-94CFBA6C1976}" dt="2023-02-22T14:12:23.686" v="421" actId="478"/>
          <ac:picMkLst>
            <pc:docMk/>
            <pc:sldMk cId="2810133685" sldId="327"/>
            <ac:picMk id="3" creationId="{5CA7DE70-C5F1-3308-C14A-A922BE5E7F6C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2T14:10:11.510" v="396"/>
          <ac:picMkLst>
            <pc:docMk/>
            <pc:sldMk cId="2810133685" sldId="327"/>
            <ac:picMk id="5" creationId="{10645A54-AF99-084C-A996-9931085FE31F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4:12:23.843" v="422"/>
          <ac:picMkLst>
            <pc:docMk/>
            <pc:sldMk cId="2810133685" sldId="327"/>
            <ac:picMk id="6" creationId="{1D27D3A7-270C-1CEF-6CD1-1AE618A7EB23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2T14:03:21.509" v="16" actId="478"/>
          <ac:picMkLst>
            <pc:docMk/>
            <pc:sldMk cId="2810133685" sldId="327"/>
            <ac:picMk id="1026" creationId="{4A5531F2-91FC-85AA-809F-957701C70DD5}"/>
          </ac:picMkLst>
        </pc:picChg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924417010" sldId="328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334127647" sldId="339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312116339" sldId="340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2T14:12:58.781" v="428" actId="47"/>
        <pc:sldMkLst>
          <pc:docMk/>
          <pc:sldMk cId="2931127562" sldId="342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060078409" sldId="344"/>
        </pc:sldMkLst>
      </pc:sldChg>
      <pc:sldChg chg="addSp delSp modSp add del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309204680" sldId="346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04:34:58.095" v="3313" actId="478"/>
          <ac:spMkLst>
            <pc:docMk/>
            <pc:sldMk cId="3309204680" sldId="346"/>
            <ac:spMk id="2" creationId="{C8B345B4-2586-5ACF-14A0-48AA6B69ABCC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3:57.642" v="4577" actId="20577"/>
          <ac:spMkLst>
            <pc:docMk/>
            <pc:sldMk cId="3309204680" sldId="346"/>
            <ac:spMk id="4" creationId="{DBFF9A1C-0CA3-D096-074B-C64AC1E6CCA3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4:35:06.371" v="3323" actId="14100"/>
          <ac:spMkLst>
            <pc:docMk/>
            <pc:sldMk cId="3309204680" sldId="346"/>
            <ac:spMk id="6" creationId="{F035E36A-CA5E-7659-8DF8-7D1514A167B6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4:35:12.068" v="3326" actId="478"/>
          <ac:spMkLst>
            <pc:docMk/>
            <pc:sldMk cId="3309204680" sldId="346"/>
            <ac:spMk id="7" creationId="{B6887C50-4B0F-08D7-5DDE-4E01B4DE574A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11:14.126" v="4811" actId="113"/>
          <ac:spMkLst>
            <pc:docMk/>
            <pc:sldMk cId="3309204680" sldId="346"/>
            <ac:spMk id="8" creationId="{BDFFAA8F-953B-9B6E-80D8-6E4009C09B9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4:39:52.309" v="3482" actId="164"/>
          <ac:spMkLst>
            <pc:docMk/>
            <pc:sldMk cId="3309204680" sldId="346"/>
            <ac:spMk id="10" creationId="{76E4EFA8-6F17-19C1-4776-7548C651E165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33:56.224" v="6061" actId="1076"/>
          <ac:spMkLst>
            <pc:docMk/>
            <pc:sldMk cId="3309204680" sldId="346"/>
            <ac:spMk id="13" creationId="{CE7FC972-6FD4-CCA8-C939-4A8E4AE65599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4:39:52.309" v="3482" actId="164"/>
          <ac:spMkLst>
            <pc:docMk/>
            <pc:sldMk cId="3309204680" sldId="346"/>
            <ac:spMk id="14" creationId="{3DC7B617-BBFB-F8B7-CBB5-21C2BF54CDC5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4:39:52.309" v="3482" actId="164"/>
          <ac:spMkLst>
            <pc:docMk/>
            <pc:sldMk cId="3309204680" sldId="346"/>
            <ac:spMk id="15" creationId="{2B5453D1-3142-443D-1055-A3BD5A44B361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4:39:52.309" v="3482" actId="164"/>
          <ac:spMkLst>
            <pc:docMk/>
            <pc:sldMk cId="3309204680" sldId="346"/>
            <ac:spMk id="16" creationId="{3D038CB6-C7C4-6164-7A11-6038C96D55EE}"/>
          </ac:spMkLst>
        </pc:spChg>
        <pc:grpChg chg="add mod">
          <ac:chgData name="Kittinun  Leetanaporn (กิตตินันท์ ลีธนาภรณ์)" userId="a7a691ef-6f62-4e3b-9b52-1c324ffc9fd8" providerId="ADAL" clId="{D2917CC2-7D3F-42B8-A639-94CFBA6C1976}" dt="2023-02-23T06:33:59.316" v="6062" actId="1076"/>
          <ac:grpSpMkLst>
            <pc:docMk/>
            <pc:sldMk cId="3309204680" sldId="346"/>
            <ac:grpSpMk id="17" creationId="{5A7040ED-FF10-699E-60D2-790F5F6BC9E6}"/>
          </ac:grpSpMkLst>
        </pc:grpChg>
        <pc:picChg chg="del">
          <ac:chgData name="Kittinun  Leetanaporn (กิตตินันท์ ลีธนาภรณ์)" userId="a7a691ef-6f62-4e3b-9b52-1c324ffc9fd8" providerId="ADAL" clId="{D2917CC2-7D3F-42B8-A639-94CFBA6C1976}" dt="2023-02-23T04:35:09.436" v="3324" actId="478"/>
          <ac:picMkLst>
            <pc:docMk/>
            <pc:sldMk cId="3309204680" sldId="346"/>
            <ac:picMk id="5" creationId="{B46CDEFE-3CD3-B629-EE7F-E8A9A095378F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04:35:10.046" v="3325" actId="478"/>
          <ac:picMkLst>
            <pc:docMk/>
            <pc:sldMk cId="3309204680" sldId="346"/>
            <ac:picMk id="11" creationId="{4088B586-0780-938D-5C52-8465E2AFD31A}"/>
          </ac:picMkLst>
        </pc:picChg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702953594" sldId="347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646172036" sldId="348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775183932" sldId="349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531636980" sldId="350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341596734" sldId="352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707283779" sldId="353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4000310283" sldId="354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303582078" sldId="356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551101543" sldId="357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4132277906" sldId="358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301443315" sldId="359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261943356" sldId="361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388254519" sldId="362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061148169" sldId="363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289084852" sldId="365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1702793905" sldId="366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900185803" sldId="367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542481408" sldId="368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646143557" sldId="369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251317806" sldId="370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499109053" sldId="371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567569032" sldId="372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99044358" sldId="373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2684669769" sldId="374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338041267" sldId="375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7:55.604" v="4138" actId="47"/>
        <pc:sldMkLst>
          <pc:docMk/>
          <pc:sldMk cId="3855374414" sldId="376"/>
        </pc:sldMkLst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921240808" sldId="377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4:13:48.727" v="437" actId="1076"/>
          <ac:spMkLst>
            <pc:docMk/>
            <pc:sldMk cId="2921240808" sldId="377"/>
            <ac:spMk id="8" creationId="{12209C13-7D0F-E0FC-D549-D139F6ADBA15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10:24.260" v="410" actId="478"/>
          <ac:spMkLst>
            <pc:docMk/>
            <pc:sldMk cId="2921240808" sldId="377"/>
            <ac:spMk id="14" creationId="{A29E51E0-EFC1-F7FC-C22D-5397B0C7B802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4:10:22.836" v="409" actId="14100"/>
          <ac:spMkLst>
            <pc:docMk/>
            <pc:sldMk cId="2921240808" sldId="377"/>
            <ac:spMk id="19" creationId="{0955B6E4-CA5E-6835-D2EF-4D6A798E326A}"/>
          </ac:spMkLst>
        </pc:spChg>
        <pc:picChg chg="del mod">
          <ac:chgData name="Kittinun  Leetanaporn (กิตตินันท์ ลีธนาภรณ์)" userId="a7a691ef-6f62-4e3b-9b52-1c324ffc9fd8" providerId="ADAL" clId="{D2917CC2-7D3F-42B8-A639-94CFBA6C1976}" dt="2023-02-22T14:12:11.318" v="417" actId="21"/>
          <ac:picMkLst>
            <pc:docMk/>
            <pc:sldMk cId="2921240808" sldId="377"/>
            <ac:picMk id="3" creationId="{5CA7DE70-C5F1-3308-C14A-A922BE5E7F6C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4:12:05.114" v="414" actId="1076"/>
          <ac:picMkLst>
            <pc:docMk/>
            <pc:sldMk cId="2921240808" sldId="377"/>
            <ac:picMk id="5" creationId="{5E89A82A-FF39-6F37-DAE4-75EF168D4DA7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4:12:21.806" v="420" actId="1076"/>
          <ac:picMkLst>
            <pc:docMk/>
            <pc:sldMk cId="2921240808" sldId="377"/>
            <ac:picMk id="6" creationId="{77AD9513-9B6E-8506-DFB1-E5221B51C1B8}"/>
          </ac:picMkLst>
        </pc:picChg>
      </pc:sldChg>
      <pc:sldChg chg="addSp delSp modSp add del mod modAnim modNotesTx">
        <pc:chgData name="Kittinun  Leetanaporn (กิตตินันท์ ลีธนาภรณ์)" userId="a7a691ef-6f62-4e3b-9b52-1c324ffc9fd8" providerId="ADAL" clId="{D2917CC2-7D3F-42B8-A639-94CFBA6C1976}" dt="2023-02-22T14:22:13.495" v="842" actId="47"/>
        <pc:sldMkLst>
          <pc:docMk/>
          <pc:sldMk cId="1966010318" sldId="378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4:16:53.653" v="680" actId="20577"/>
          <ac:spMkLst>
            <pc:docMk/>
            <pc:sldMk cId="1966010318" sldId="378"/>
            <ac:spMk id="7" creationId="{CA7281C4-A1FB-58F0-F218-56593FDECBAD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13:04.067" v="432" actId="478"/>
          <ac:spMkLst>
            <pc:docMk/>
            <pc:sldMk cId="1966010318" sldId="378"/>
            <ac:spMk id="8" creationId="{12209C13-7D0F-E0FC-D549-D139F6ADBA15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16:34.015" v="662" actId="14100"/>
          <ac:spMkLst>
            <pc:docMk/>
            <pc:sldMk cId="1966010318" sldId="378"/>
            <ac:spMk id="9" creationId="{A2A4A258-C757-B7BD-37A8-CAAD0B29FAC9}"/>
          </ac:spMkLst>
        </pc:spChg>
        <pc:spChg chg="add del">
          <ac:chgData name="Kittinun  Leetanaporn (กิตตินันท์ ลีธนาภรณ์)" userId="a7a691ef-6f62-4e3b-9b52-1c324ffc9fd8" providerId="ADAL" clId="{D2917CC2-7D3F-42B8-A639-94CFBA6C1976}" dt="2023-02-22T14:17:14.544" v="682" actId="478"/>
          <ac:spMkLst>
            <pc:docMk/>
            <pc:sldMk cId="1966010318" sldId="378"/>
            <ac:spMk id="10" creationId="{42FC67DE-C51E-B2F2-0C1B-B6E0BB1CC4D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13:02.385" v="431" actId="478"/>
          <ac:spMkLst>
            <pc:docMk/>
            <pc:sldMk cId="1966010318" sldId="378"/>
            <ac:spMk id="19" creationId="{0955B6E4-CA5E-6835-D2EF-4D6A798E326A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2T14:16:23.807" v="645" actId="1076"/>
          <ac:picMkLst>
            <pc:docMk/>
            <pc:sldMk cId="1966010318" sldId="378"/>
            <ac:picMk id="3" creationId="{7281FFED-0D47-70A4-92F5-788CC561EA75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2T14:13:00.653" v="429" actId="478"/>
          <ac:picMkLst>
            <pc:docMk/>
            <pc:sldMk cId="1966010318" sldId="378"/>
            <ac:picMk id="5" creationId="{5E89A82A-FF39-6F37-DAE4-75EF168D4DA7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2T14:13:01.251" v="430" actId="478"/>
          <ac:picMkLst>
            <pc:docMk/>
            <pc:sldMk cId="1966010318" sldId="378"/>
            <ac:picMk id="6" creationId="{77AD9513-9B6E-8506-DFB1-E5221B51C1B8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4:17:56.373" v="690" actId="207"/>
          <ac:picMkLst>
            <pc:docMk/>
            <pc:sldMk cId="1966010318" sldId="378"/>
            <ac:picMk id="13" creationId="{393C2EF6-7228-DCD1-F7CF-8D55512C9729}"/>
          </ac:picMkLst>
        </pc:picChg>
      </pc:sldChg>
      <pc:sldChg chg="addSp modSp add mod modTransition modAnim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354874282" sldId="379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4:31:45.839" v="1199" actId="20577"/>
          <ac:spMkLst>
            <pc:docMk/>
            <pc:sldMk cId="3354874282" sldId="379"/>
            <ac:spMk id="2" creationId="{2CE234B9-51CB-8950-BF7D-5F9E9763D3B1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42:14.765" v="6063" actId="208"/>
          <ac:spMkLst>
            <pc:docMk/>
            <pc:sldMk cId="3354874282" sldId="379"/>
            <ac:spMk id="5" creationId="{27F3EB06-300F-4DD2-CC96-008F0F60C7E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1:57.093" v="1203" actId="1076"/>
          <ac:spMkLst>
            <pc:docMk/>
            <pc:sldMk cId="3354874282" sldId="379"/>
            <ac:spMk id="6" creationId="{99CB1B09-E0B2-E60B-B66E-BDBB62F5E9F6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4:18:46.387" v="784" actId="1076"/>
          <ac:spMkLst>
            <pc:docMk/>
            <pc:sldMk cId="3354874282" sldId="379"/>
            <ac:spMk id="7" creationId="{CA7281C4-A1FB-58F0-F218-56593FDECBAD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19:15.994" v="802" actId="571"/>
          <ac:spMkLst>
            <pc:docMk/>
            <pc:sldMk cId="3354874282" sldId="379"/>
            <ac:spMk id="8" creationId="{B7963865-2743-1439-D6D5-523BAF221676}"/>
          </ac:spMkLst>
        </pc:spChg>
        <pc:picChg chg="mod">
          <ac:chgData name="Kittinun  Leetanaporn (กิตตินันท์ ลีธนาภรณ์)" userId="a7a691ef-6f62-4e3b-9b52-1c324ffc9fd8" providerId="ADAL" clId="{D2917CC2-7D3F-42B8-A639-94CFBA6C1976}" dt="2023-02-22T14:19:48.084" v="810" actId="1076"/>
          <ac:picMkLst>
            <pc:docMk/>
            <pc:sldMk cId="3354874282" sldId="379"/>
            <ac:picMk id="13" creationId="{393C2EF6-7228-DCD1-F7CF-8D55512C9729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38:48.435" v="8461" actId="20577"/>
        <pc:sldMkLst>
          <pc:docMk/>
          <pc:sldMk cId="4074066437" sldId="380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4:29:34.185" v="959" actId="1076"/>
          <ac:spMkLst>
            <pc:docMk/>
            <pc:sldMk cId="4074066437" sldId="380"/>
            <ac:spMk id="3" creationId="{8DDA0C78-03AC-B2FE-C30F-AE8BF4C992FE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20:39.285" v="828" actId="478"/>
          <ac:spMkLst>
            <pc:docMk/>
            <pc:sldMk cId="4074066437" sldId="380"/>
            <ac:spMk id="8" creationId="{12209C13-7D0F-E0FC-D549-D139F6ADBA15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38:48.435" v="8461" actId="20577"/>
          <ac:spMkLst>
            <pc:docMk/>
            <pc:sldMk cId="4074066437" sldId="380"/>
            <ac:spMk id="10" creationId="{4F6EA86E-FA34-7CBF-6305-878385F61322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3:07.390" v="1211"/>
          <ac:spMkLst>
            <pc:docMk/>
            <pc:sldMk cId="4074066437" sldId="380"/>
            <ac:spMk id="11" creationId="{491BDE86-B793-B2B5-5125-05FFC11F3FF7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2T14:33:07.242" v="1210" actId="478"/>
          <ac:spMkLst>
            <pc:docMk/>
            <pc:sldMk cId="4074066437" sldId="380"/>
            <ac:spMk id="19" creationId="{0955B6E4-CA5E-6835-D2EF-4D6A798E326A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2T14:20:37.764" v="827" actId="478"/>
          <ac:picMkLst>
            <pc:docMk/>
            <pc:sldMk cId="4074066437" sldId="380"/>
            <ac:picMk id="5" creationId="{5E89A82A-FF39-6F37-DAE4-75EF168D4DA7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2T14:20:37.460" v="826" actId="478"/>
          <ac:picMkLst>
            <pc:docMk/>
            <pc:sldMk cId="4074066437" sldId="380"/>
            <ac:picMk id="6" creationId="{77AD9513-9B6E-8506-DFB1-E5221B51C1B8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4:30:09.313" v="1009" actId="14100"/>
          <ac:picMkLst>
            <pc:docMk/>
            <pc:sldMk cId="4074066437" sldId="380"/>
            <ac:picMk id="9" creationId="{8B921389-3ACD-AF09-717B-DA7A74264784}"/>
          </ac:picMkLst>
        </pc:picChg>
      </pc:sldChg>
      <pc:sldChg chg="addSp delSp modSp new del mod">
        <pc:chgData name="Kittinun  Leetanaporn (กิตตินันท์ ลีธนาภรณ์)" userId="a7a691ef-6f62-4e3b-9b52-1c324ffc9fd8" providerId="ADAL" clId="{D2917CC2-7D3F-42B8-A639-94CFBA6C1976}" dt="2023-02-22T14:43:17.038" v="1572" actId="47"/>
        <pc:sldMkLst>
          <pc:docMk/>
          <pc:sldMk cId="3568576084" sldId="381"/>
        </pc:sldMkLst>
        <pc:spChg chg="add del mod">
          <ac:chgData name="Kittinun  Leetanaporn (กิตตินันท์ ลีธนาภรณ์)" userId="a7a691ef-6f62-4e3b-9b52-1c324ffc9fd8" providerId="ADAL" clId="{D2917CC2-7D3F-42B8-A639-94CFBA6C1976}" dt="2023-02-22T14:33:24.058" v="1213"/>
          <ac:spMkLst>
            <pc:docMk/>
            <pc:sldMk cId="3568576084" sldId="381"/>
            <ac:spMk id="6" creationId="{7CE64E6A-E82E-2ED9-D334-1A169ED08C86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43:13.434" v="1571" actId="6549"/>
          <ac:spMkLst>
            <pc:docMk/>
            <pc:sldMk cId="3568576084" sldId="381"/>
            <ac:spMk id="7" creationId="{A2C5D649-2DA9-5126-29D5-BA02DE042117}"/>
          </ac:spMkLst>
        </pc:spChg>
        <pc:picChg chg="add del mod">
          <ac:chgData name="Kittinun  Leetanaporn (กิตตินันท์ ลีธนาภรณ์)" userId="a7a691ef-6f62-4e3b-9b52-1c324ffc9fd8" providerId="ADAL" clId="{D2917CC2-7D3F-42B8-A639-94CFBA6C1976}" dt="2023-02-22T14:22:49.214" v="848" actId="21"/>
          <ac:picMkLst>
            <pc:docMk/>
            <pc:sldMk cId="3568576084" sldId="381"/>
            <ac:picMk id="1026" creationId="{714DC296-52E0-8391-98F7-869B6979A87A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289443969" sldId="382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2T14:22:53.660" v="850" actId="478"/>
          <ac:spMkLst>
            <pc:docMk/>
            <pc:sldMk cId="2289443969" sldId="382"/>
            <ac:spMk id="3" creationId="{8DDA0C78-03AC-B2FE-C30F-AE8BF4C992F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2:53.182" v="1209" actId="20577"/>
          <ac:spMkLst>
            <pc:docMk/>
            <pc:sldMk cId="2289443969" sldId="382"/>
            <ac:spMk id="7" creationId="{B944DA91-C358-93D6-CDCF-10D9805481B5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4:56.610" v="1245" actId="164"/>
          <ac:spMkLst>
            <pc:docMk/>
            <pc:sldMk cId="2289443969" sldId="382"/>
            <ac:spMk id="8" creationId="{82917021-D0D8-85F3-CF79-A5988EB20F6A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4:56.610" v="1245" actId="164"/>
          <ac:spMkLst>
            <pc:docMk/>
            <pc:sldMk cId="2289443969" sldId="382"/>
            <ac:spMk id="10" creationId="{32DC3C7F-A79E-BD48-5BEA-432411CCB972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4:56.610" v="1245" actId="164"/>
          <ac:spMkLst>
            <pc:docMk/>
            <pc:sldMk cId="2289443969" sldId="382"/>
            <ac:spMk id="11" creationId="{AF6CCC33-63E5-4D19-2C32-CC7DA24EE7E6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4:56.610" v="1245" actId="164"/>
          <ac:spMkLst>
            <pc:docMk/>
            <pc:sldMk cId="2289443969" sldId="382"/>
            <ac:spMk id="13" creationId="{DD755242-690F-2186-1AA2-D1C880FEC816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22:56.091" v="851" actId="478"/>
          <ac:spMkLst>
            <pc:docMk/>
            <pc:sldMk cId="2289443969" sldId="382"/>
            <ac:spMk id="19" creationId="{0955B6E4-CA5E-6835-D2EF-4D6A798E326A}"/>
          </ac:spMkLst>
        </pc:spChg>
        <pc:grpChg chg="add mod">
          <ac:chgData name="Kittinun  Leetanaporn (กิตตินันท์ ลีธนาภรณ์)" userId="a7a691ef-6f62-4e3b-9b52-1c324ffc9fd8" providerId="ADAL" clId="{D2917CC2-7D3F-42B8-A639-94CFBA6C1976}" dt="2023-02-22T14:34:56.610" v="1245" actId="164"/>
          <ac:grpSpMkLst>
            <pc:docMk/>
            <pc:sldMk cId="2289443969" sldId="382"/>
            <ac:grpSpMk id="14" creationId="{AEBCC99A-2A8C-29A4-685E-73FD998E662D}"/>
          </ac:grpSpMkLst>
        </pc:grpChg>
        <pc:picChg chg="add del mod">
          <ac:chgData name="Kittinun  Leetanaporn (กิตตินันท์ ลีธนาภรณ์)" userId="a7a691ef-6f62-4e3b-9b52-1c324ffc9fd8" providerId="ADAL" clId="{D2917CC2-7D3F-42B8-A639-94CFBA6C1976}" dt="2023-02-22T14:23:28.597" v="857" actId="478"/>
          <ac:picMkLst>
            <pc:docMk/>
            <pc:sldMk cId="2289443969" sldId="382"/>
            <ac:picMk id="2" creationId="{DB84D052-5A88-B34B-CE1F-15A38D054E23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4:34:56.610" v="1245" actId="164"/>
          <ac:picMkLst>
            <pc:docMk/>
            <pc:sldMk cId="2289443969" sldId="382"/>
            <ac:picMk id="6" creationId="{3EFB549E-E1DA-B3BD-4A61-3185F9BB6F72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2T14:22:52.670" v="849" actId="478"/>
          <ac:picMkLst>
            <pc:docMk/>
            <pc:sldMk cId="2289443969" sldId="382"/>
            <ac:picMk id="9" creationId="{8B921389-3ACD-AF09-717B-DA7A74264784}"/>
          </ac:picMkLst>
        </pc:picChg>
      </pc:sldChg>
      <pc:sldChg chg="addSp delSp modSp new del mod modClrScheme chgLayout">
        <pc:chgData name="Kittinun  Leetanaporn (กิตตินันท์ ลีธนาภรณ์)" userId="a7a691ef-6f62-4e3b-9b52-1c324ffc9fd8" providerId="ADAL" clId="{D2917CC2-7D3F-42B8-A639-94CFBA6C1976}" dt="2023-02-22T16:17:55.413" v="2164" actId="47"/>
        <pc:sldMkLst>
          <pc:docMk/>
          <pc:sldMk cId="4274620978" sldId="383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2T14:33:29.324" v="1215" actId="700"/>
          <ac:spMkLst>
            <pc:docMk/>
            <pc:sldMk cId="4274620978" sldId="383"/>
            <ac:spMk id="2" creationId="{694B0E10-8C62-39B8-1578-CAF12D8A47A3}"/>
          </ac:spMkLst>
        </pc:spChg>
        <pc:spChg chg="mod ord">
          <ac:chgData name="Kittinun  Leetanaporn (กิตตินันท์ ลีธนาภรณ์)" userId="a7a691ef-6f62-4e3b-9b52-1c324ffc9fd8" providerId="ADAL" clId="{D2917CC2-7D3F-42B8-A639-94CFBA6C1976}" dt="2023-02-22T14:33:29.324" v="1215" actId="700"/>
          <ac:spMkLst>
            <pc:docMk/>
            <pc:sldMk cId="4274620978" sldId="383"/>
            <ac:spMk id="3" creationId="{DCB30AA0-99B8-F6BB-0CCF-0AE9882A911A}"/>
          </ac:spMkLst>
        </pc:spChg>
        <pc:spChg chg="mod ord">
          <ac:chgData name="Kittinun  Leetanaporn (กิตตินันท์ ลีธนาภรณ์)" userId="a7a691ef-6f62-4e3b-9b52-1c324ffc9fd8" providerId="ADAL" clId="{D2917CC2-7D3F-42B8-A639-94CFBA6C1976}" dt="2023-02-22T14:42:35.436" v="1562"/>
          <ac:spMkLst>
            <pc:docMk/>
            <pc:sldMk cId="4274620978" sldId="383"/>
            <ac:spMk id="4" creationId="{0D25494C-7D22-E7E7-0BF4-B82C3C245CAC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33:29.324" v="1215" actId="700"/>
          <ac:spMkLst>
            <pc:docMk/>
            <pc:sldMk cId="4274620978" sldId="383"/>
            <ac:spMk id="5" creationId="{E02882B1-0165-4519-A5D0-EA59E8E040A7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2T14:33:31.221" v="1217"/>
          <ac:spMkLst>
            <pc:docMk/>
            <pc:sldMk cId="4274620978" sldId="383"/>
            <ac:spMk id="6" creationId="{07ED099B-9811-4940-E683-A4F63E393B27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37:40.308" v="1319" actId="14100"/>
          <ac:spMkLst>
            <pc:docMk/>
            <pc:sldMk cId="4274620978" sldId="383"/>
            <ac:spMk id="7" creationId="{A93BFAFB-7187-BB00-4197-99ED3519DAC8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42:46.916" v="1563" actId="1076"/>
          <ac:spMkLst>
            <pc:docMk/>
            <pc:sldMk cId="4274620978" sldId="383"/>
            <ac:spMk id="9" creationId="{DDB0B2F6-872B-4785-B46F-C34930CA22DA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2T14:39:51.107" v="1434"/>
          <ac:spMkLst>
            <pc:docMk/>
            <pc:sldMk cId="4274620978" sldId="383"/>
            <ac:spMk id="11" creationId="{C461054A-D641-348F-3A46-5D7A2744F42C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42:28.375" v="1561" actId="1076"/>
          <ac:spMkLst>
            <pc:docMk/>
            <pc:sldMk cId="4274620978" sldId="383"/>
            <ac:spMk id="13" creationId="{3CAC359F-5B9E-3FCE-7523-42BA1EC2166A}"/>
          </ac:spMkLst>
        </pc:spChg>
      </pc:sldChg>
      <pc:sldChg chg="addSp delSp modSp add mod modTransition modNotesTx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636195185" sldId="384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4:42:18.522" v="1559" actId="1076"/>
          <ac:spMkLst>
            <pc:docMk/>
            <pc:sldMk cId="3636195185" sldId="384"/>
            <ac:spMk id="2" creationId="{109EDA05-AE90-FC36-B05E-035F68F70578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4:42:23.666" v="1560" actId="1076"/>
          <ac:spMkLst>
            <pc:docMk/>
            <pc:sldMk cId="3636195185" sldId="384"/>
            <ac:spMk id="3" creationId="{715E0499-9309-25AB-A280-42BE07B6E6A8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4:36:17.594" v="1292" actId="14100"/>
          <ac:spMkLst>
            <pc:docMk/>
            <pc:sldMk cId="3636195185" sldId="384"/>
            <ac:spMk id="7" creationId="{B944DA91-C358-93D6-CDCF-10D9805481B5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33:41.850" v="1228" actId="478"/>
          <ac:spMkLst>
            <pc:docMk/>
            <pc:sldMk cId="3636195185" sldId="384"/>
            <ac:spMk id="8" creationId="{82917021-D0D8-85F3-CF79-A5988EB20F6A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33:42.788" v="1229" actId="478"/>
          <ac:spMkLst>
            <pc:docMk/>
            <pc:sldMk cId="3636195185" sldId="384"/>
            <ac:spMk id="10" creationId="{32DC3C7F-A79E-BD48-5BEA-432411CCB972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33:49.100" v="1231" actId="478"/>
          <ac:spMkLst>
            <pc:docMk/>
            <pc:sldMk cId="3636195185" sldId="384"/>
            <ac:spMk id="11" creationId="{AF6CCC33-63E5-4D19-2C32-CC7DA24EE7E6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33:43.421" v="1230" actId="478"/>
          <ac:spMkLst>
            <pc:docMk/>
            <pc:sldMk cId="3636195185" sldId="384"/>
            <ac:spMk id="13" creationId="{DD755242-690F-2186-1AA2-D1C880FEC816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2T14:33:41.279" v="1227" actId="478"/>
          <ac:picMkLst>
            <pc:docMk/>
            <pc:sldMk cId="3636195185" sldId="384"/>
            <ac:picMk id="6" creationId="{3EFB549E-E1DA-B3BD-4A61-3185F9BB6F72}"/>
          </ac:picMkLst>
        </pc:picChg>
      </pc:sldChg>
      <pc:sldChg chg="addSp delSp modSp add del mod">
        <pc:chgData name="Kittinun  Leetanaporn (กิตตินันท์ ลีธนาภรณ์)" userId="a7a691ef-6f62-4e3b-9b52-1c324ffc9fd8" providerId="ADAL" clId="{D2917CC2-7D3F-42B8-A639-94CFBA6C1976}" dt="2023-02-22T16:17:59.805" v="2165" actId="47"/>
        <pc:sldMkLst>
          <pc:docMk/>
          <pc:sldMk cId="4225183741" sldId="385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6:17:31.514" v="2161"/>
          <ac:spMkLst>
            <pc:docMk/>
            <pc:sldMk cId="4225183741" sldId="385"/>
            <ac:spMk id="2" creationId="{087B8692-07F9-19A2-1A44-0FCA5006B390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2T16:17:31.325" v="2160" actId="478"/>
          <ac:spMkLst>
            <pc:docMk/>
            <pc:sldMk cId="4225183741" sldId="385"/>
            <ac:spMk id="7" creationId="{A93BFAFB-7187-BB00-4197-99ED3519DAC8}"/>
          </ac:spMkLst>
        </pc:spChg>
      </pc:sldChg>
      <pc:sldChg chg="addSp delSp modSp add mod or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89934704" sldId="386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04:34:47.099" v="3312" actId="20577"/>
          <ac:spMkLst>
            <pc:docMk/>
            <pc:sldMk cId="189934704" sldId="386"/>
            <ac:spMk id="2" creationId="{1C6BD21A-505D-1E2F-042F-8817F21E6DB8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6:16:49.165" v="2137" actId="113"/>
          <ac:spMkLst>
            <pc:docMk/>
            <pc:sldMk cId="189934704" sldId="386"/>
            <ac:spMk id="5" creationId="{B32CF4DE-1BC0-86AA-8255-C63469DFE041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4:43:30.226" v="1591" actId="14100"/>
          <ac:spMkLst>
            <pc:docMk/>
            <pc:sldMk cId="189934704" sldId="386"/>
            <ac:spMk id="7" creationId="{A93BFAFB-7187-BB00-4197-99ED3519DAC8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2T14:45:29.844" v="1597"/>
          <ac:spMkLst>
            <pc:docMk/>
            <pc:sldMk cId="189934704" sldId="386"/>
            <ac:spMk id="9" creationId="{DDB0B2F6-872B-4785-B46F-C34930CA22DA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4:45:30.501" v="1598" actId="478"/>
          <ac:spMkLst>
            <pc:docMk/>
            <pc:sldMk cId="189934704" sldId="386"/>
            <ac:spMk id="13" creationId="{3CAC359F-5B9E-3FCE-7523-42BA1EC2166A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2T14:58:40.642" v="1857" actId="1076"/>
          <ac:picMkLst>
            <pc:docMk/>
            <pc:sldMk cId="189934704" sldId="386"/>
            <ac:picMk id="2050" creationId="{CA22E592-D792-CB6E-4981-758417BDA4F8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216965826" sldId="387"/>
        </pc:sldMkLst>
        <pc:spChg chg="add del">
          <ac:chgData name="Kittinun  Leetanaporn (กิตตินันท์ ลีธนาภรณ์)" userId="a7a691ef-6f62-4e3b-9b52-1c324ffc9fd8" providerId="ADAL" clId="{D2917CC2-7D3F-42B8-A639-94CFBA6C1976}" dt="2023-02-22T16:24:26.927" v="2326"/>
          <ac:spMkLst>
            <pc:docMk/>
            <pc:sldMk cId="1216965826" sldId="387"/>
            <ac:spMk id="2" creationId="{4D1DC5D1-DFDA-BCB9-DE2C-32897933048D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2T16:25:00.361" v="2333" actId="478"/>
          <ac:spMkLst>
            <pc:docMk/>
            <pc:sldMk cId="1216965826" sldId="387"/>
            <ac:spMk id="5" creationId="{52A8171B-ED13-0CF7-49B8-9BF61A878F88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6:17:25.156" v="2159" actId="20577"/>
          <ac:spMkLst>
            <pc:docMk/>
            <pc:sldMk cId="1216965826" sldId="387"/>
            <ac:spMk id="7" creationId="{A93BFAFB-7187-BB00-4197-99ED3519DAC8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6:25:03.561" v="2334" actId="1076"/>
          <ac:spMkLst>
            <pc:docMk/>
            <pc:sldMk cId="1216965826" sldId="387"/>
            <ac:spMk id="9" creationId="{DDB0B2F6-872B-4785-B46F-C34930CA22DA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6:25:16.484" v="2335" actId="1076"/>
          <ac:spMkLst>
            <pc:docMk/>
            <pc:sldMk cId="1216965826" sldId="387"/>
            <ac:spMk id="13" creationId="{3CAC359F-5B9E-3FCE-7523-42BA1EC2166A}"/>
          </ac:spMkLst>
        </pc:sp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837349211" sldId="388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2T16:21:22.900" v="2268" actId="14100"/>
          <ac:spMkLst>
            <pc:docMk/>
            <pc:sldMk cId="3837349211" sldId="388"/>
            <ac:spMk id="7" creationId="{A93BFAFB-7187-BB00-4197-99ED3519DAC8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6:19:41.662" v="2211" actId="478"/>
          <ac:spMkLst>
            <pc:docMk/>
            <pc:sldMk cId="3837349211" sldId="388"/>
            <ac:spMk id="9" creationId="{DDB0B2F6-872B-4785-B46F-C34930CA22DA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6:19:42.511" v="2212" actId="478"/>
          <ac:spMkLst>
            <pc:docMk/>
            <pc:sldMk cId="3837349211" sldId="388"/>
            <ac:spMk id="13" creationId="{3CAC359F-5B9E-3FCE-7523-42BA1EC2166A}"/>
          </ac:spMkLst>
        </pc:spChg>
        <pc:graphicFrameChg chg="add mod modGraphic">
          <ac:chgData name="Kittinun  Leetanaporn (กิตตินันท์ ลีธนาภรณ์)" userId="a7a691ef-6f62-4e3b-9b52-1c324ffc9fd8" providerId="ADAL" clId="{D2917CC2-7D3F-42B8-A639-94CFBA6C1976}" dt="2023-02-22T16:22:08.811" v="2302" actId="20577"/>
          <ac:graphicFrameMkLst>
            <pc:docMk/>
            <pc:sldMk cId="3837349211" sldId="388"/>
            <ac:graphicFrameMk id="2" creationId="{83543AAA-B516-676E-066F-59814B9BD336}"/>
          </ac:graphicFrameMkLst>
        </pc:graphicFrameChg>
      </pc:sldChg>
      <pc:sldChg chg="addSp modSp add mod modTransition modAnim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418256179" sldId="389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04:28:53.794" v="3199" actId="1076"/>
          <ac:spMkLst>
            <pc:docMk/>
            <pc:sldMk cId="418256179" sldId="389"/>
            <ac:spMk id="5" creationId="{40597E55-6051-2D81-D421-6E3F42147361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6:22:02.031" v="2300" actId="14100"/>
          <ac:spMkLst>
            <pc:docMk/>
            <pc:sldMk cId="418256179" sldId="389"/>
            <ac:spMk id="7" creationId="{A93BFAFB-7187-BB00-4197-99ED3519DAC8}"/>
          </ac:spMkLst>
        </pc:spChg>
        <pc:graphicFrameChg chg="mod modGraphic">
          <ac:chgData name="Kittinun  Leetanaporn (กิตตินันท์ ลีธนาภรณ์)" userId="a7a691ef-6f62-4e3b-9b52-1c324ffc9fd8" providerId="ADAL" clId="{D2917CC2-7D3F-42B8-A639-94CFBA6C1976}" dt="2023-02-23T04:28:49.617" v="3198" actId="20577"/>
          <ac:graphicFrameMkLst>
            <pc:docMk/>
            <pc:sldMk cId="418256179" sldId="389"/>
            <ac:graphicFrameMk id="2" creationId="{83543AAA-B516-676E-066F-59814B9BD336}"/>
          </ac:graphicFrameMkLst>
        </pc:graphicFrame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464374077" sldId="390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7:10:37.774" v="2897" actId="207"/>
          <ac:spMkLst>
            <pc:docMk/>
            <pc:sldMk cId="1464374077" sldId="390"/>
            <ac:spMk id="6" creationId="{149AE842-728D-667E-D335-E467A2FD2243}"/>
          </ac:spMkLst>
        </pc:spChg>
        <pc:graphicFrameChg chg="del">
          <ac:chgData name="Kittinun  Leetanaporn (กิตตินันท์ ลีธนาภรณ์)" userId="a7a691ef-6f62-4e3b-9b52-1c324ffc9fd8" providerId="ADAL" clId="{D2917CC2-7D3F-42B8-A639-94CFBA6C1976}" dt="2023-02-22T16:23:01.624" v="2309" actId="478"/>
          <ac:graphicFrameMkLst>
            <pc:docMk/>
            <pc:sldMk cId="1464374077" sldId="390"/>
            <ac:graphicFrameMk id="2" creationId="{83543AAA-B516-676E-066F-59814B9BD336}"/>
          </ac:graphicFrameMkLst>
        </pc:graphicFrameChg>
      </pc:sldChg>
      <pc:sldChg chg="addSp delSp modSp add mod modTransition delAnim modNotesTx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70283272" sldId="391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2T16:27:13.408" v="2368" actId="478"/>
          <ac:spMkLst>
            <pc:docMk/>
            <pc:sldMk cId="70283272" sldId="391"/>
            <ac:spMk id="5" creationId="{40597E55-6051-2D81-D421-6E3F42147361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2T16:28:18.108" v="2378" actId="478"/>
          <ac:spMkLst>
            <pc:docMk/>
            <pc:sldMk cId="70283272" sldId="391"/>
            <ac:spMk id="6" creationId="{5029D134-FCEB-561B-89A6-7C943A263492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6:58:33.982" v="2695" actId="14100"/>
          <ac:spMkLst>
            <pc:docMk/>
            <pc:sldMk cId="70283272" sldId="391"/>
            <ac:spMk id="7" creationId="{A93BFAFB-7187-BB00-4197-99ED3519DAC8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7:00:08.871" v="2817" actId="1076"/>
          <ac:spMkLst>
            <pc:docMk/>
            <pc:sldMk cId="70283272" sldId="391"/>
            <ac:spMk id="10" creationId="{BD748D2B-ACDF-2FCB-85A5-F538E548B6D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spMkLst>
            <pc:docMk/>
            <pc:sldMk cId="70283272" sldId="391"/>
            <ac:spMk id="12" creationId="{E5FC2FB8-3EDC-3EF5-42F6-C7BAA37B2A0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spMkLst>
            <pc:docMk/>
            <pc:sldMk cId="70283272" sldId="391"/>
            <ac:spMk id="18" creationId="{57D49083-1C9F-179A-DF60-0913C964963B}"/>
          </ac:spMkLst>
        </pc:spChg>
        <pc:grpChg chg="add mod">
          <ac:chgData name="Kittinun  Leetanaporn (กิตตินันท์ ลีธนาภรณ์)" userId="a7a691ef-6f62-4e3b-9b52-1c324ffc9fd8" providerId="ADAL" clId="{D2917CC2-7D3F-42B8-A639-94CFBA6C1976}" dt="2023-02-22T17:14:04.308" v="2956" actId="1076"/>
          <ac:grpSpMkLst>
            <pc:docMk/>
            <pc:sldMk cId="70283272" sldId="391"/>
            <ac:grpSpMk id="28" creationId="{09EF7059-9FBC-0B8C-798D-1391E79B90CE}"/>
          </ac:grpSpMkLst>
        </pc:grpChg>
        <pc:graphicFrameChg chg="del">
          <ac:chgData name="Kittinun  Leetanaporn (กิตตินันท์ ลีธนาภรณ์)" userId="a7a691ef-6f62-4e3b-9b52-1c324ffc9fd8" providerId="ADAL" clId="{D2917CC2-7D3F-42B8-A639-94CFBA6C1976}" dt="2023-02-22T16:27:12.813" v="2367" actId="478"/>
          <ac:graphicFrameMkLst>
            <pc:docMk/>
            <pc:sldMk cId="70283272" sldId="391"/>
            <ac:graphicFrameMk id="2" creationId="{83543AAA-B516-676E-066F-59814B9BD336}"/>
          </ac:graphicFrameMkLst>
        </pc:graphicFrameChg>
        <pc:pic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picMkLst>
            <pc:docMk/>
            <pc:sldMk cId="70283272" sldId="391"/>
            <ac:picMk id="9" creationId="{26C1E5B4-6FD1-6C05-75ED-9983E07DF04F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2T17:14:05.443" v="2957" actId="1076"/>
          <ac:picMkLst>
            <pc:docMk/>
            <pc:sldMk cId="70283272" sldId="391"/>
            <ac:picMk id="12291" creationId="{2810CD02-BDE9-5777-8C76-40E2105338CF}"/>
          </ac:picMkLst>
        </pc:picChg>
        <pc:cxn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cxnSpMkLst>
            <pc:docMk/>
            <pc:sldMk cId="70283272" sldId="391"/>
            <ac:cxnSpMk id="14" creationId="{E8DF66F1-806B-0771-A05D-899370EDC3DB}"/>
          </ac:cxnSpMkLst>
        </pc:cxnChg>
        <pc:cxn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cxnSpMkLst>
            <pc:docMk/>
            <pc:sldMk cId="70283272" sldId="391"/>
            <ac:cxnSpMk id="15" creationId="{D8CFF2DB-0850-47D1-1637-253F18DACD07}"/>
          </ac:cxnSpMkLst>
        </pc:cxnChg>
        <pc:cxn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cxnSpMkLst>
            <pc:docMk/>
            <pc:sldMk cId="70283272" sldId="391"/>
            <ac:cxnSpMk id="19" creationId="{409AF1C8-5798-DB58-AB0E-F0390F865103}"/>
          </ac:cxnSpMkLst>
        </pc:cxnChg>
        <pc:cxnChg chg="add del mod">
          <ac:chgData name="Kittinun  Leetanaporn (กิตตินันท์ ลีธนาภรณ์)" userId="a7a691ef-6f62-4e3b-9b52-1c324ffc9fd8" providerId="ADAL" clId="{D2917CC2-7D3F-42B8-A639-94CFBA6C1976}" dt="2023-02-22T16:55:35.831" v="2557" actId="478"/>
          <ac:cxnSpMkLst>
            <pc:docMk/>
            <pc:sldMk cId="70283272" sldId="391"/>
            <ac:cxnSpMk id="22" creationId="{9A7F92CF-FC2A-7226-0F29-4A844DF805DA}"/>
          </ac:cxnSpMkLst>
        </pc:cxnChg>
        <pc:cxnChg chg="add mod">
          <ac:chgData name="Kittinun  Leetanaporn (กิตตินันท์ ลีธนาภรณ์)" userId="a7a691ef-6f62-4e3b-9b52-1c324ffc9fd8" providerId="ADAL" clId="{D2917CC2-7D3F-42B8-A639-94CFBA6C1976}" dt="2023-02-22T17:00:03.152" v="2815" actId="164"/>
          <ac:cxnSpMkLst>
            <pc:docMk/>
            <pc:sldMk cId="70283272" sldId="391"/>
            <ac:cxnSpMk id="24" creationId="{951B1978-610D-1F55-50BD-99E6D8DBED4B}"/>
          </ac:cxnSpMkLst>
        </pc:cxnChg>
      </pc:sldChg>
      <pc:sldChg chg="addSp delSp modSp add mod or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4060560811" sldId="392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2T17:12:55.718" v="2952" actId="1076"/>
          <ac:spMkLst>
            <pc:docMk/>
            <pc:sldMk cId="4060560811" sldId="392"/>
            <ac:spMk id="2" creationId="{18F234DF-92CD-646D-C312-50C49A76660C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7:00:25.730" v="2831" actId="14100"/>
          <ac:spMkLst>
            <pc:docMk/>
            <pc:sldMk cId="4060560811" sldId="392"/>
            <ac:spMk id="7" creationId="{A93BFAFB-7187-BB00-4197-99ED3519DAC8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7:01:47.615" v="2849" actId="478"/>
          <ac:spMkLst>
            <pc:docMk/>
            <pc:sldMk cId="4060560811" sldId="392"/>
            <ac:spMk id="10" creationId="{BD748D2B-ACDF-2FCB-85A5-F538E548B6D0}"/>
          </ac:spMkLst>
        </pc:spChg>
        <pc:grpChg chg="del">
          <ac:chgData name="Kittinun  Leetanaporn (กิตตินันท์ ลีธนาภรณ์)" userId="a7a691ef-6f62-4e3b-9b52-1c324ffc9fd8" providerId="ADAL" clId="{D2917CC2-7D3F-42B8-A639-94CFBA6C1976}" dt="2023-02-22T17:01:46.605" v="2848" actId="478"/>
          <ac:grpSpMkLst>
            <pc:docMk/>
            <pc:sldMk cId="4060560811" sldId="392"/>
            <ac:grpSpMk id="28" creationId="{09EF7059-9FBC-0B8C-798D-1391E79B90CE}"/>
          </ac:grpSpMkLst>
        </pc:grp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036519476" sldId="393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2T17:05:58.155" v="2877" actId="478"/>
          <ac:spMkLst>
            <pc:docMk/>
            <pc:sldMk cId="2036519476" sldId="393"/>
            <ac:spMk id="2" creationId="{18F234DF-92CD-646D-C312-50C49A76660C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5:08:35.567" v="4770" actId="478"/>
          <ac:spMkLst>
            <pc:docMk/>
            <pc:sldMk cId="2036519476" sldId="393"/>
            <ac:spMk id="6" creationId="{4BAA55AB-5A0F-5493-4657-F3D24B0144C7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spMkLst>
            <pc:docMk/>
            <pc:sldMk cId="2036519476" sldId="393"/>
            <ac:spMk id="8" creationId="{8922622C-8CA9-8416-471D-3FDBE59D79AA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spMkLst>
            <pc:docMk/>
            <pc:sldMk cId="2036519476" sldId="393"/>
            <ac:spMk id="11" creationId="{C622699F-92DE-58D1-8614-351AA2736B3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06:10.424" v="4710" actId="207"/>
          <ac:spMkLst>
            <pc:docMk/>
            <pc:sldMk cId="2036519476" sldId="393"/>
            <ac:spMk id="14" creationId="{CF83A2E5-88F8-DEC9-D3ED-9FB58A1AF1D9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5:06:13.487" v="4712" actId="478"/>
          <ac:spMkLst>
            <pc:docMk/>
            <pc:sldMk cId="2036519476" sldId="393"/>
            <ac:spMk id="15" creationId="{F22AEA30-D870-8FD4-D925-6F77F8DB4DFF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5:06:13.085" v="4711" actId="478"/>
          <ac:spMkLst>
            <pc:docMk/>
            <pc:sldMk cId="2036519476" sldId="393"/>
            <ac:spMk id="16" creationId="{BADDC2EE-3CB2-19C8-747F-713008672E2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09:08.907" v="4773" actId="20577"/>
          <ac:spMkLst>
            <pc:docMk/>
            <pc:sldMk cId="2036519476" sldId="393"/>
            <ac:spMk id="17" creationId="{3D4DEF1F-7165-5AF3-9F6F-53D1ACA69A76}"/>
          </ac:spMkLst>
        </pc:spChg>
        <pc:grpChg chg="add mod">
          <ac:chgData name="Kittinun  Leetanaporn (กิตตินันท์ ลีธนาภรณ์)" userId="a7a691ef-6f62-4e3b-9b52-1c324ffc9fd8" providerId="ADAL" clId="{D2917CC2-7D3F-42B8-A639-94CFBA6C1976}" dt="2023-02-23T05:04:43.529" v="4584" actId="1076"/>
          <ac:grpSpMkLst>
            <pc:docMk/>
            <pc:sldMk cId="2036519476" sldId="393"/>
            <ac:grpSpMk id="2" creationId="{0FE20046-3D6F-1675-3E14-B466005B3F56}"/>
          </ac:grpSpMkLst>
        </pc:grpChg>
        <pc:pic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picMkLst>
            <pc:docMk/>
            <pc:sldMk cId="2036519476" sldId="393"/>
            <ac:picMk id="5" creationId="{4048FA6E-1B00-4A31-0A83-C09A3E86B1F8}"/>
          </ac:picMkLst>
        </pc:picChg>
        <pc:cxn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cxnSpMkLst>
            <pc:docMk/>
            <pc:sldMk cId="2036519476" sldId="393"/>
            <ac:cxnSpMk id="9" creationId="{F538C54A-148B-1E69-CD44-94783A502437}"/>
          </ac:cxnSpMkLst>
        </pc:cxnChg>
        <pc:cxn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cxnSpMkLst>
            <pc:docMk/>
            <pc:sldMk cId="2036519476" sldId="393"/>
            <ac:cxnSpMk id="10" creationId="{8F08DB15-DAF5-CFF9-7415-FB34B46DE4B6}"/>
          </ac:cxnSpMkLst>
        </pc:cxnChg>
        <pc:cxn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cxnSpMkLst>
            <pc:docMk/>
            <pc:sldMk cId="2036519476" sldId="393"/>
            <ac:cxnSpMk id="12" creationId="{38936F03-7801-AC32-1D13-0BE16BF31322}"/>
          </ac:cxnSpMkLst>
        </pc:cxnChg>
        <pc:cxnChg chg="mod">
          <ac:chgData name="Kittinun  Leetanaporn (กิตตินันท์ ลีธนาภรณ์)" userId="a7a691ef-6f62-4e3b-9b52-1c324ffc9fd8" providerId="ADAL" clId="{D2917CC2-7D3F-42B8-A639-94CFBA6C1976}" dt="2023-02-23T05:04:12.080" v="4578"/>
          <ac:cxnSpMkLst>
            <pc:docMk/>
            <pc:sldMk cId="2036519476" sldId="393"/>
            <ac:cxnSpMk id="13" creationId="{9AF05C63-E0A8-4F2E-BEDB-121B6B2C0F25}"/>
          </ac:cxnSpMkLst>
        </pc:cxnChg>
      </pc:sldChg>
      <pc:sldChg chg="addSp delSp modSp add del mod">
        <pc:chgData name="Kittinun  Leetanaporn (กิตตินันท์ ลีธนาภรณ์)" userId="a7a691ef-6f62-4e3b-9b52-1c324ffc9fd8" providerId="ADAL" clId="{D2917CC2-7D3F-42B8-A639-94CFBA6C1976}" dt="2023-02-23T04:43:09.152" v="3517" actId="2696"/>
        <pc:sldMkLst>
          <pc:docMk/>
          <pc:sldMk cId="358893601" sldId="394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04:34:00.297" v="3311" actId="20577"/>
          <ac:spMkLst>
            <pc:docMk/>
            <pc:sldMk cId="358893601" sldId="394"/>
            <ac:spMk id="2" creationId="{D9DF1A3E-FB15-4016-5413-EF1FD7DA383A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2T17:15:02.296" v="2962" actId="478"/>
          <ac:spMkLst>
            <pc:docMk/>
            <pc:sldMk cId="358893601" sldId="394"/>
            <ac:spMk id="6" creationId="{4BAA55AB-5A0F-5493-4657-F3D24B0144C7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2T17:14:44.619" v="2961" actId="14100"/>
          <ac:spMkLst>
            <pc:docMk/>
            <pc:sldMk cId="358893601" sldId="394"/>
            <ac:spMk id="7" creationId="{A93BFAFB-7187-BB00-4197-99ED3519DAC8}"/>
          </ac:spMkLst>
        </pc:spChg>
      </pc:sldChg>
      <pc:sldChg chg="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554794853" sldId="394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4:56:27.816" v="4137" actId="2710"/>
          <ac:spMkLst>
            <pc:docMk/>
            <pc:sldMk cId="3554794853" sldId="394"/>
            <ac:spMk id="2" creationId="{D9DF1A3E-FB15-4016-5413-EF1FD7DA383A}"/>
          </ac:spMkLst>
        </pc:spChg>
      </pc:sldChg>
      <pc:sldChg chg="addSp delSp modSp new del">
        <pc:chgData name="Kittinun  Leetanaporn (กิตตินันท์ ลีธนาภรณ์)" userId="a7a691ef-6f62-4e3b-9b52-1c324ffc9fd8" providerId="ADAL" clId="{D2917CC2-7D3F-42B8-A639-94CFBA6C1976}" dt="2023-02-23T04:40:22" v="3487" actId="47"/>
        <pc:sldMkLst>
          <pc:docMk/>
          <pc:sldMk cId="2315781741" sldId="395"/>
        </pc:sldMkLst>
        <pc:spChg chg="add del mod">
          <ac:chgData name="Kittinun  Leetanaporn (กิตตินันท์ ลีธนาภรณ์)" userId="a7a691ef-6f62-4e3b-9b52-1c324ffc9fd8" providerId="ADAL" clId="{D2917CC2-7D3F-42B8-A639-94CFBA6C1976}" dt="2023-02-23T04:40:20.485" v="3486"/>
          <ac:spMkLst>
            <pc:docMk/>
            <pc:sldMk cId="2315781741" sldId="395"/>
            <ac:spMk id="6" creationId="{EF928095-5E58-7C16-6077-41F3F903560C}"/>
          </ac:spMkLst>
        </pc:sp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5:13.573" v="8345" actId="113"/>
        <pc:sldMkLst>
          <pc:docMk/>
          <pc:sldMk cId="3403315405" sldId="395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04:40:37.364" v="3507" actId="14100"/>
          <ac:spMkLst>
            <pc:docMk/>
            <pc:sldMk cId="3403315405" sldId="395"/>
            <ac:spMk id="2" creationId="{AB388F10-4EF9-B0AF-45C8-81ADCD1B7273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3:53.862" v="4572" actId="20577"/>
          <ac:spMkLst>
            <pc:docMk/>
            <pc:sldMk cId="3403315405" sldId="395"/>
            <ac:spMk id="4" creationId="{DBFF9A1C-0CA3-D096-074B-C64AC1E6CCA3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4:40:28.703" v="3489" actId="478"/>
          <ac:spMkLst>
            <pc:docMk/>
            <pc:sldMk cId="3403315405" sldId="395"/>
            <ac:spMk id="6" creationId="{F035E36A-CA5E-7659-8DF8-7D1514A167B6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25:13.573" v="8345" actId="113"/>
          <ac:spMkLst>
            <pc:docMk/>
            <pc:sldMk cId="3403315405" sldId="395"/>
            <ac:spMk id="7" creationId="{25037CDA-0318-8BCB-C301-D8F4FDE4FB60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4:40:39.951" v="3508" actId="478"/>
          <ac:spMkLst>
            <pc:docMk/>
            <pc:sldMk cId="3403315405" sldId="395"/>
            <ac:spMk id="8" creationId="{BDFFAA8F-953B-9B6E-80D8-6E4009C09B9E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4:40:41.031" v="3509" actId="478"/>
          <ac:spMkLst>
            <pc:docMk/>
            <pc:sldMk cId="3403315405" sldId="395"/>
            <ac:spMk id="13" creationId="{CE7FC972-6FD4-CCA8-C939-4A8E4AE65599}"/>
          </ac:spMkLst>
        </pc:spChg>
        <pc:grpChg chg="del">
          <ac:chgData name="Kittinun  Leetanaporn (กิตตินันท์ ลีธนาภรณ์)" userId="a7a691ef-6f62-4e3b-9b52-1c324ffc9fd8" providerId="ADAL" clId="{D2917CC2-7D3F-42B8-A639-94CFBA6C1976}" dt="2023-02-23T04:40:43.478" v="3510" actId="478"/>
          <ac:grpSpMkLst>
            <pc:docMk/>
            <pc:sldMk cId="3403315405" sldId="395"/>
            <ac:grpSpMk id="17" creationId="{5A7040ED-FF10-699E-60D2-790F5F6BC9E6}"/>
          </ac:grpSpMkLst>
        </pc:grpChg>
      </pc:sldChg>
      <pc:sldChg chg="addSp delSp modSp add mod modTransition modAnim">
        <pc:chgData name="Kittinun  Leetanaporn (กิตตินันท์ ลีธนาภรณ์)" userId="a7a691ef-6f62-4e3b-9b52-1c324ffc9fd8" providerId="ADAL" clId="{D2917CC2-7D3F-42B8-A639-94CFBA6C1976}" dt="2023-02-24T14:25:17.933" v="8347" actId="113"/>
        <pc:sldMkLst>
          <pc:docMk/>
          <pc:sldMk cId="2320113689" sldId="396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5:03:49.896" v="4567" actId="20577"/>
          <ac:spMkLst>
            <pc:docMk/>
            <pc:sldMk cId="2320113689" sldId="396"/>
            <ac:spMk id="4" creationId="{DBFF9A1C-0CA3-D096-074B-C64AC1E6CCA3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4:49:00.470" v="3714"/>
          <ac:spMkLst>
            <pc:docMk/>
            <pc:sldMk cId="2320113689" sldId="396"/>
            <ac:spMk id="5" creationId="{92CD8470-6C5D-13BE-AD35-9A9FE4D0A141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4T14:25:16.083" v="8346" actId="113"/>
          <ac:spMkLst>
            <pc:docMk/>
            <pc:sldMk cId="2320113689" sldId="396"/>
            <ac:spMk id="7" creationId="{25037CDA-0318-8BCB-C301-D8F4FDE4FB6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25:17.933" v="8347" actId="113"/>
          <ac:spMkLst>
            <pc:docMk/>
            <pc:sldMk cId="2320113689" sldId="396"/>
            <ac:spMk id="8" creationId="{AECAE776-6BD1-806F-2CD3-B22EFEB5D288}"/>
          </ac:spMkLst>
        </pc:spChg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04:58:36.809" v="4144" actId="47"/>
        <pc:sldMkLst>
          <pc:docMk/>
          <pc:sldMk cId="775698601" sldId="397"/>
        </pc:sldMkLst>
      </pc:sldChg>
      <pc:sldChg chg="addSp delSp modSp add mod modTransition delAnim modAnim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939081028" sldId="398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5:17:20.543" v="4822" actId="14100"/>
          <ac:spMkLst>
            <pc:docMk/>
            <pc:sldMk cId="2939081028" sldId="398"/>
            <ac:spMk id="2" creationId="{AB388F10-4EF9-B0AF-45C8-81ADCD1B7273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3:20.419" v="4556" actId="20577"/>
          <ac:spMkLst>
            <pc:docMk/>
            <pc:sldMk cId="2939081028" sldId="398"/>
            <ac:spMk id="4" creationId="{DBFF9A1C-0CA3-D096-074B-C64AC1E6CCA3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15:55.309" v="4817" actId="20577"/>
          <ac:spMkLst>
            <pc:docMk/>
            <pc:sldMk cId="2939081028" sldId="398"/>
            <ac:spMk id="6" creationId="{9967B322-78FD-2912-8DA5-09A4938EF5FE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4:58:46.576" v="4155" actId="478"/>
          <ac:spMkLst>
            <pc:docMk/>
            <pc:sldMk cId="2939081028" sldId="398"/>
            <ac:spMk id="7" creationId="{25037CDA-0318-8BCB-C301-D8F4FDE4FB60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3T04:59:06.545" v="4163"/>
          <ac:spMkLst>
            <pc:docMk/>
            <pc:sldMk cId="2939081028" sldId="398"/>
            <ac:spMk id="8" creationId="{AECAE776-6BD1-806F-2CD3-B22EFEB5D288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5:03:11.834" v="4551"/>
          <ac:spMkLst>
            <pc:docMk/>
            <pc:sldMk cId="2939081028" sldId="398"/>
            <ac:spMk id="9" creationId="{401CA4DD-7298-9656-BB06-F2457B04322E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05:16:49.287" v="4819" actId="1076"/>
          <ac:picMkLst>
            <pc:docMk/>
            <pc:sldMk cId="2939081028" sldId="398"/>
            <ac:picMk id="1026" creationId="{676952B7-4BCD-2A45-B90D-7C860BDDBE2F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39:26.208" v="8469"/>
        <pc:sldMkLst>
          <pc:docMk/>
          <pc:sldMk cId="903849652" sldId="399"/>
        </pc:sldMkLst>
        <pc:spChg chg="del mod">
          <ac:chgData name="Kittinun  Leetanaporn (กิตตินันท์ ลีธนาภรณ์)" userId="a7a691ef-6f62-4e3b-9b52-1c324ffc9fd8" providerId="ADAL" clId="{D2917CC2-7D3F-42B8-A639-94CFBA6C1976}" dt="2023-02-23T05:08:32.094" v="4768" actId="478"/>
          <ac:spMkLst>
            <pc:docMk/>
            <pc:sldMk cId="903849652" sldId="399"/>
            <ac:spMk id="6" creationId="{4BAA55AB-5A0F-5493-4657-F3D24B0144C7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6:50.022" v="4723" actId="14100"/>
          <ac:spMkLst>
            <pc:docMk/>
            <pc:sldMk cId="903849652" sldId="399"/>
            <ac:spMk id="14" creationId="{CF83A2E5-88F8-DEC9-D3ED-9FB58A1AF1D9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5:06:43.684" v="4721" actId="478"/>
          <ac:spMkLst>
            <pc:docMk/>
            <pc:sldMk cId="903849652" sldId="399"/>
            <ac:spMk id="16" creationId="{62782BC1-569C-F590-D88B-14D1DF9A235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09:27.828" v="4778" actId="20577"/>
          <ac:spMkLst>
            <pc:docMk/>
            <pc:sldMk cId="903849652" sldId="399"/>
            <ac:spMk id="17" creationId="{3EA4365D-D74F-4219-36EA-3350898D6EC1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10:43.464" v="4807" actId="1038"/>
          <ac:spMkLst>
            <pc:docMk/>
            <pc:sldMk cId="903849652" sldId="399"/>
            <ac:spMk id="19" creationId="{74737ACF-BCF8-E9D2-EC7F-2A8EB701F9B3}"/>
          </ac:spMkLst>
        </pc:sp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39:26.208" v="8469"/>
        <pc:sldMkLst>
          <pc:docMk/>
          <pc:sldMk cId="3363797736" sldId="400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5:10:25.569" v="4805" actId="552"/>
          <ac:spMkLst>
            <pc:docMk/>
            <pc:sldMk cId="3363797736" sldId="400"/>
            <ac:spMk id="6" creationId="{4BAA55AB-5A0F-5493-4657-F3D24B0144C7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5:07:21.051" v="4749" actId="14100"/>
          <ac:spMkLst>
            <pc:docMk/>
            <pc:sldMk cId="3363797736" sldId="400"/>
            <ac:spMk id="14" creationId="{CF83A2E5-88F8-DEC9-D3ED-9FB58A1AF1D9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10:54.946" v="4810" actId="1038"/>
          <ac:spMkLst>
            <pc:docMk/>
            <pc:sldMk cId="3363797736" sldId="400"/>
            <ac:spMk id="16" creationId="{D3CA93BC-5909-5F80-47E7-10847FA90CA9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05:10:50.202" v="4808" actId="478"/>
          <ac:spMkLst>
            <pc:docMk/>
            <pc:sldMk cId="3363797736" sldId="400"/>
            <ac:spMk id="17" creationId="{7E21A310-5B9E-EC18-23E6-B8A7A2DC621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10:50.431" v="4809"/>
          <ac:spMkLst>
            <pc:docMk/>
            <pc:sldMk cId="3363797736" sldId="400"/>
            <ac:spMk id="18" creationId="{A3DE1C11-A9D8-BE27-7900-4E0FF78627B2}"/>
          </ac:spMkLst>
        </pc:sp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42041362" sldId="401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05:17:25.375" v="4823" actId="478"/>
          <ac:spMkLst>
            <pc:docMk/>
            <pc:sldMk cId="342041362" sldId="401"/>
            <ac:spMk id="2" creationId="{AB388F10-4EF9-B0AF-45C8-81ADCD1B7273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5:17:36.020" v="4833" actId="14100"/>
          <ac:spMkLst>
            <pc:docMk/>
            <pc:sldMk cId="342041362" sldId="401"/>
            <ac:spMk id="5" creationId="{A799F0ED-2A61-677A-1856-9CDCC63E59B3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3T05:18:05.199" v="4841" actId="478"/>
          <ac:spMkLst>
            <pc:docMk/>
            <pc:sldMk cId="342041362" sldId="401"/>
            <ac:spMk id="6" creationId="{9967B322-78FD-2912-8DA5-09A4938EF5F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22:44.470" v="5843" actId="20577"/>
          <ac:spMkLst>
            <pc:docMk/>
            <pc:sldMk cId="342041362" sldId="401"/>
            <ac:spMk id="7" creationId="{E1303E9E-8E9E-C9CC-D870-8771FBA3DD52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05:17:55.629" v="4834" actId="478"/>
          <ac:picMkLst>
            <pc:docMk/>
            <pc:sldMk cId="342041362" sldId="401"/>
            <ac:picMk id="1026" creationId="{676952B7-4BCD-2A45-B90D-7C860BDDBE2F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06:17:30.681" v="5675" actId="1076"/>
          <ac:picMkLst>
            <pc:docMk/>
            <pc:sldMk cId="342041362" sldId="401"/>
            <ac:picMk id="2050" creationId="{FDFF4902-0A7B-73CB-DA5A-3D21892E4286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4107466255" sldId="402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6:33:16.753" v="6059" actId="113"/>
          <ac:spMkLst>
            <pc:docMk/>
            <pc:sldMk cId="4107466255" sldId="402"/>
            <ac:spMk id="7" creationId="{E1303E9E-8E9E-C9CC-D870-8771FBA3DD52}"/>
          </ac:spMkLst>
        </pc:sp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06:17:35.042" v="5678" actId="478"/>
          <ac:picMkLst>
            <pc:docMk/>
            <pc:sldMk cId="4107466255" sldId="402"/>
            <ac:picMk id="2" creationId="{3F263DF6-CE33-A85A-28F6-8F303AD5A9EF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06:17:31.877" v="5676"/>
          <ac:picMkLst>
            <pc:docMk/>
            <pc:sldMk cId="4107466255" sldId="402"/>
            <ac:picMk id="6" creationId="{0F9C6D3E-3A6E-A401-0E73-167ED0CD5ED0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05:32:08.783" v="5389" actId="478"/>
          <ac:picMkLst>
            <pc:docMk/>
            <pc:sldMk cId="4107466255" sldId="402"/>
            <ac:picMk id="2050" creationId="{FDFF4902-0A7B-73CB-DA5A-3D21892E4286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111893731" sldId="403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6:15:03.075" v="5616" actId="20577"/>
          <ac:spMkLst>
            <pc:docMk/>
            <pc:sldMk cId="3111893731" sldId="403"/>
            <ac:spMk id="2" creationId="{D9DF1A3E-FB15-4016-5413-EF1FD7DA383A}"/>
          </ac:spMkLst>
        </pc:sp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06:17:36.313" v="5679" actId="478"/>
          <ac:picMkLst>
            <pc:docMk/>
            <pc:sldMk cId="3111893731" sldId="403"/>
            <ac:picMk id="5" creationId="{ECF7E325-955A-5BD9-C164-9FB110189D5A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06:17:32.844" v="5677"/>
          <ac:picMkLst>
            <pc:docMk/>
            <pc:sldMk cId="3111893731" sldId="403"/>
            <ac:picMk id="6" creationId="{DB253574-FE8A-F000-ED13-FA8653B9B75D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5:51.353" v="8348" actId="14100"/>
        <pc:sldMkLst>
          <pc:docMk/>
          <pc:sldMk cId="634625421" sldId="404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6:16:23.231" v="5629" actId="14100"/>
          <ac:spMkLst>
            <pc:docMk/>
            <pc:sldMk cId="634625421" sldId="404"/>
            <ac:spMk id="2" creationId="{AB388F10-4EF9-B0AF-45C8-81ADCD1B7273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06:21:15.886" v="5783" actId="113"/>
          <ac:spMkLst>
            <pc:docMk/>
            <pc:sldMk cId="634625421" sldId="404"/>
            <ac:spMk id="6" creationId="{9967B322-78FD-2912-8DA5-09A4938EF5F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22:21.457" v="5838" actId="164"/>
          <ac:spMkLst>
            <pc:docMk/>
            <pc:sldMk cId="634625421" sldId="404"/>
            <ac:spMk id="8" creationId="{656C7895-06DD-85FE-2E28-34BC44063A99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33:04.015" v="6056" actId="1076"/>
          <ac:spMkLst>
            <pc:docMk/>
            <pc:sldMk cId="634625421" sldId="404"/>
            <ac:spMk id="9" creationId="{9C2637B7-2B02-6735-D36A-0A23C85F5BA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22:21.457" v="5838" actId="164"/>
          <ac:spMkLst>
            <pc:docMk/>
            <pc:sldMk cId="634625421" sldId="404"/>
            <ac:spMk id="10" creationId="{90F54490-9466-C65B-5811-D8D0F8060EC8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25:51.353" v="8348" actId="14100"/>
          <ac:spMkLst>
            <pc:docMk/>
            <pc:sldMk cId="634625421" sldId="404"/>
            <ac:spMk id="11" creationId="{38FCFD87-E2A8-1A09-0741-A1B2117A411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22:21.457" v="5838" actId="164"/>
          <ac:spMkLst>
            <pc:docMk/>
            <pc:sldMk cId="634625421" sldId="404"/>
            <ac:spMk id="12" creationId="{0317021F-00E0-F558-7AA9-B3050C659AE6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22:21.457" v="5838" actId="164"/>
          <ac:spMkLst>
            <pc:docMk/>
            <pc:sldMk cId="634625421" sldId="404"/>
            <ac:spMk id="13" creationId="{92771544-71A3-0430-C5E1-816DE9EF6472}"/>
          </ac:spMkLst>
        </pc:spChg>
        <pc:grpChg chg="add mod">
          <ac:chgData name="Kittinun  Leetanaporn (กิตตินันท์ ลีธนาภรณ์)" userId="a7a691ef-6f62-4e3b-9b52-1c324ffc9fd8" providerId="ADAL" clId="{D2917CC2-7D3F-42B8-A639-94CFBA6C1976}" dt="2023-02-23T06:22:24.676" v="5839" actId="1076"/>
          <ac:grpSpMkLst>
            <pc:docMk/>
            <pc:sldMk cId="634625421" sldId="404"/>
            <ac:grpSpMk id="14" creationId="{892ED5BE-F99D-52D0-B3B5-50FF3EA43BEC}"/>
          </ac:grpSpMkLst>
        </pc:grpChg>
        <pc:picChg chg="add mod">
          <ac:chgData name="Kittinun  Leetanaporn (กิตตินันท์ ลีธนาภรณ์)" userId="a7a691ef-6f62-4e3b-9b52-1c324ffc9fd8" providerId="ADAL" clId="{D2917CC2-7D3F-42B8-A639-94CFBA6C1976}" dt="2023-02-23T06:17:57.352" v="5686" actId="1037"/>
          <ac:picMkLst>
            <pc:docMk/>
            <pc:sldMk cId="634625421" sldId="404"/>
            <ac:picMk id="5" creationId="{1BC2206A-8FAF-A182-995E-053B46DB6434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06:16:39.768" v="5630" actId="478"/>
          <ac:picMkLst>
            <pc:docMk/>
            <pc:sldMk cId="634625421" sldId="404"/>
            <ac:picMk id="1026" creationId="{676952B7-4BCD-2A45-B90D-7C860BDDBE2F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814682259" sldId="405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06:23:10.266" v="5846" actId="478"/>
          <ac:spMkLst>
            <pc:docMk/>
            <pc:sldMk cId="814682259" sldId="405"/>
            <ac:spMk id="6" creationId="{9967B322-78FD-2912-8DA5-09A4938EF5F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30:51.646" v="6047" actId="1076"/>
          <ac:spMkLst>
            <pc:docMk/>
            <pc:sldMk cId="814682259" sldId="405"/>
            <ac:spMk id="7" creationId="{A9290D3B-5B1F-7476-AEEA-EC9E4218CBC7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6:23:06.797" v="5845" actId="478"/>
          <ac:spMkLst>
            <pc:docMk/>
            <pc:sldMk cId="814682259" sldId="405"/>
            <ac:spMk id="9" creationId="{9C2637B7-2B02-6735-D36A-0A23C85F5BAF}"/>
          </ac:spMkLst>
        </pc:spChg>
        <pc:grpChg chg="del">
          <ac:chgData name="Kittinun  Leetanaporn (กิตตินันท์ ลีธนาภรณ์)" userId="a7a691ef-6f62-4e3b-9b52-1c324ffc9fd8" providerId="ADAL" clId="{D2917CC2-7D3F-42B8-A639-94CFBA6C1976}" dt="2023-02-23T06:23:06.797" v="5845" actId="478"/>
          <ac:grpSpMkLst>
            <pc:docMk/>
            <pc:sldMk cId="814682259" sldId="405"/>
            <ac:grpSpMk id="14" creationId="{892ED5BE-F99D-52D0-B3B5-50FF3EA43BEC}"/>
          </ac:grpSpMkLst>
        </pc:grpChg>
        <pc:picChg chg="add mod">
          <ac:chgData name="Kittinun  Leetanaporn (กิตตินันท์ ลีธนาภรณ์)" userId="a7a691ef-6f62-4e3b-9b52-1c324ffc9fd8" providerId="ADAL" clId="{D2917CC2-7D3F-42B8-A639-94CFBA6C1976}" dt="2023-02-23T06:23:35.537" v="5859" actId="1076"/>
          <ac:picMkLst>
            <pc:docMk/>
            <pc:sldMk cId="814682259" sldId="405"/>
            <ac:picMk id="15" creationId="{D8628316-5BCC-D597-DBCD-72614A751BAE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832907825" sldId="406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06:31:05.503" v="6049" actId="1076"/>
          <ac:spMkLst>
            <pc:docMk/>
            <pc:sldMk cId="832907825" sldId="406"/>
            <ac:spMk id="6" creationId="{6592B609-AA4D-113C-59ED-7B27041C9BAB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06:24:54.037" v="5887" actId="478"/>
          <ac:spMkLst>
            <pc:docMk/>
            <pc:sldMk cId="832907825" sldId="406"/>
            <ac:spMk id="7" creationId="{A9290D3B-5B1F-7476-AEEA-EC9E4218CBC7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06:27:01.914" v="5961" actId="1076"/>
          <ac:picMkLst>
            <pc:docMk/>
            <pc:sldMk cId="832907825" sldId="406"/>
            <ac:picMk id="8" creationId="{E51DEC87-6EDA-2EEA-3CD9-17CD487B502D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06:24:54.037" v="5887" actId="478"/>
          <ac:picMkLst>
            <pc:docMk/>
            <pc:sldMk cId="832907825" sldId="406"/>
            <ac:picMk id="15" creationId="{D8628316-5BCC-D597-DBCD-72614A751BAE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371042172" sldId="407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06:27:23.299" v="5963" actId="478"/>
          <ac:spMkLst>
            <pc:docMk/>
            <pc:sldMk cId="1371042172" sldId="407"/>
            <ac:spMk id="6" creationId="{6592B609-AA4D-113C-59ED-7B27041C9BA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06:31:29.004" v="6053" actId="14100"/>
          <ac:spMkLst>
            <pc:docMk/>
            <pc:sldMk cId="1371042172" sldId="407"/>
            <ac:spMk id="7" creationId="{704C273A-08A5-10F5-83E5-EFB48816E92C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06:27:23.761" v="5964" actId="478"/>
          <ac:picMkLst>
            <pc:docMk/>
            <pc:sldMk cId="1371042172" sldId="407"/>
            <ac:picMk id="8" creationId="{E51DEC87-6EDA-2EEA-3CD9-17CD487B502D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06:28:01.139" v="5980" actId="1076"/>
          <ac:picMkLst>
            <pc:docMk/>
            <pc:sldMk cId="1371042172" sldId="407"/>
            <ac:picMk id="9" creationId="{DF07F73B-E9AD-4F5D-43EF-679901CF2F29}"/>
          </ac:picMkLst>
        </pc:picChg>
      </pc:sldChg>
      <pc:sldChg chg="addSp delSp modSp add mod or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502346440" sldId="408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06:30:30.558" v="6045" actId="1076"/>
          <ac:spMkLst>
            <pc:docMk/>
            <pc:sldMk cId="502346440" sldId="408"/>
            <ac:spMk id="7" creationId="{A9290D3B-5B1F-7476-AEEA-EC9E4218CBC7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06:30:14.598" v="6040" actId="1076"/>
          <ac:picMkLst>
            <pc:docMk/>
            <pc:sldMk cId="502346440" sldId="408"/>
            <ac:picMk id="6" creationId="{CC3DD00F-95CA-EB04-44BB-0DEB521D6125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06:29:57.263" v="6035" actId="478"/>
          <ac:picMkLst>
            <pc:docMk/>
            <pc:sldMk cId="502346440" sldId="408"/>
            <ac:picMk id="15" creationId="{D8628316-5BCC-D597-DBCD-72614A751BAE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155382584" sldId="409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4T14:20:46.644" v="8306" actId="20577"/>
          <ac:spMkLst>
            <pc:docMk/>
            <pc:sldMk cId="2155382584" sldId="409"/>
            <ac:spMk id="4" creationId="{305E10E9-9AB7-0642-D4C4-DDFDAB7B5B2C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4T14:23:03.020" v="8324" actId="1036"/>
          <ac:picMkLst>
            <pc:docMk/>
            <pc:sldMk cId="2155382584" sldId="409"/>
            <ac:picMk id="2" creationId="{3F7615F0-2AA3-52F3-D46F-8025DE0C3DC9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4T14:21:09.384" v="8307" actId="478"/>
          <ac:picMkLst>
            <pc:docMk/>
            <pc:sldMk cId="2155382584" sldId="409"/>
            <ac:picMk id="8" creationId="{12F37A39-56C7-C019-7853-C2BEE219A05F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4T14:23:41.520" v="8339" actId="1035"/>
          <ac:picMkLst>
            <pc:docMk/>
            <pc:sldMk cId="2155382584" sldId="409"/>
            <ac:picMk id="2050" creationId="{9797E32C-0FC7-9358-E99F-05C280FF6A22}"/>
          </ac:picMkLst>
        </pc:picChg>
      </pc:sldChg>
      <pc:sldChg chg="addSp delSp modSp add mod modTransition modAnim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464966638" sldId="410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17:18:01.997" v="8122" actId="20577"/>
          <ac:spMkLst>
            <pc:docMk/>
            <pc:sldMk cId="2464966638" sldId="410"/>
            <ac:spMk id="4" creationId="{FE588417-1219-A624-9250-95CC02207A6E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5:10:49.926" v="6286" actId="20577"/>
          <ac:spMkLst>
            <pc:docMk/>
            <pc:sldMk cId="2464966638" sldId="410"/>
            <ac:spMk id="5" creationId="{F1CF2A90-55A3-7BA7-BCFD-8CCF5BB0CC5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45:48.674" v="6570" actId="1582"/>
          <ac:spMkLst>
            <pc:docMk/>
            <pc:sldMk cId="2464966638" sldId="410"/>
            <ac:spMk id="6" creationId="{9586382E-F358-7BC7-76EB-18DF788EB1C1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10:27.443" v="6261" actId="478"/>
          <ac:spMkLst>
            <pc:docMk/>
            <pc:sldMk cId="2464966638" sldId="410"/>
            <ac:spMk id="8" creationId="{78BCF3EC-04C4-5EC2-CA08-9B1A21AA27CF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5:10:46.480" v="6284" actId="1076"/>
          <ac:picMkLst>
            <pc:docMk/>
            <pc:sldMk cId="2464966638" sldId="410"/>
            <ac:picMk id="2" creationId="{5E3C1D22-07DE-0D0F-41CF-29865D1182F7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08:36.239" v="6229" actId="478"/>
          <ac:picMkLst>
            <pc:docMk/>
            <pc:sldMk cId="2464966638" sldId="410"/>
            <ac:picMk id="3" creationId="{00000000-0000-0000-0000-000000000000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4015701520" sldId="411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5:09:58.150" v="6243" actId="20577"/>
          <ac:spMkLst>
            <pc:docMk/>
            <pc:sldMk cId="4015701520" sldId="411"/>
            <ac:spMk id="5" creationId="{F1CF2A90-55A3-7BA7-BCFD-8CCF5BB0CC5E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20:02.252" v="6355" actId="1076"/>
          <ac:spMkLst>
            <pc:docMk/>
            <pc:sldMk cId="4015701520" sldId="411"/>
            <ac:spMk id="6" creationId="{12F0E19E-9B92-A27D-CA45-149DEAEB6B90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06.897" v="8126" actId="20577"/>
          <ac:spMkLst>
            <pc:docMk/>
            <pc:sldMk cId="4015701520" sldId="411"/>
            <ac:spMk id="8" creationId="{78BCF3EC-04C4-5EC2-CA08-9B1A21AA27CF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5:10:08.020" v="6244" actId="478"/>
          <ac:picMkLst>
            <pc:docMk/>
            <pc:sldMk cId="4015701520" sldId="411"/>
            <ac:picMk id="2" creationId="{5E3C1D22-07DE-0D0F-41CF-29865D1182F7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20:02.252" v="6355" actId="1076"/>
          <ac:picMkLst>
            <pc:docMk/>
            <pc:sldMk cId="4015701520" sldId="411"/>
            <ac:picMk id="3" creationId="{160147F5-AB27-8B7A-0964-AD0647F06070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20:02.252" v="6355" actId="1076"/>
          <ac:picMkLst>
            <pc:docMk/>
            <pc:sldMk cId="4015701520" sldId="411"/>
            <ac:picMk id="4" creationId="{62608FDC-E14F-E993-0B5B-53FD2F8F0E32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8801401" sldId="412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5:13:48.026" v="6342" actId="478"/>
          <ac:spMkLst>
            <pc:docMk/>
            <pc:sldMk cId="8801401" sldId="412"/>
            <ac:spMk id="6" creationId="{12F0E19E-9B92-A27D-CA45-149DEAEB6B9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3:49:01.149" v="8173" actId="20577"/>
          <ac:spMkLst>
            <pc:docMk/>
            <pc:sldMk cId="8801401" sldId="412"/>
            <ac:spMk id="7" creationId="{CDEE0B2A-2723-6F48-81E6-8FF3D5C3877C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10.985" v="8128" actId="20577"/>
          <ac:spMkLst>
            <pc:docMk/>
            <pc:sldMk cId="8801401" sldId="412"/>
            <ac:spMk id="8" creationId="{78BCF3EC-04C4-5EC2-CA08-9B1A21AA27CF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15:23:06.754" v="6382" actId="478"/>
          <ac:spMkLst>
            <pc:docMk/>
            <pc:sldMk cId="8801401" sldId="412"/>
            <ac:spMk id="10" creationId="{F2B91830-F134-ABEC-DE1F-4ACA042A0341}"/>
          </ac:spMkLst>
        </pc:spChg>
        <pc:graphicFrameChg chg="add del mod">
          <ac:chgData name="Kittinun  Leetanaporn (กิตตินันท์ ลีธนาภรณ์)" userId="a7a691ef-6f62-4e3b-9b52-1c324ffc9fd8" providerId="ADAL" clId="{D2917CC2-7D3F-42B8-A639-94CFBA6C1976}" dt="2023-02-23T15:23:06.754" v="6382" actId="478"/>
          <ac:graphicFrameMkLst>
            <pc:docMk/>
            <pc:sldMk cId="8801401" sldId="412"/>
            <ac:graphicFrameMk id="9" creationId="{67006FC1-6B77-265D-BE69-472E17D20A28}"/>
          </ac:graphicFrameMkLst>
        </pc:graphicFrameChg>
        <pc:picChg chg="del">
          <ac:chgData name="Kittinun  Leetanaporn (กิตตินันท์ ลีธนาภรณ์)" userId="a7a691ef-6f62-4e3b-9b52-1c324ffc9fd8" providerId="ADAL" clId="{D2917CC2-7D3F-42B8-A639-94CFBA6C1976}" dt="2023-02-23T15:13:47.571" v="6341" actId="478"/>
          <ac:picMkLst>
            <pc:docMk/>
            <pc:sldMk cId="8801401" sldId="412"/>
            <ac:picMk id="3" creationId="{160147F5-AB27-8B7A-0964-AD0647F06070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13:47.221" v="6340" actId="478"/>
          <ac:picMkLst>
            <pc:docMk/>
            <pc:sldMk cId="8801401" sldId="412"/>
            <ac:picMk id="4" creationId="{62608FDC-E14F-E993-0B5B-53FD2F8F0E32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31:09.479" v="6439" actId="1076"/>
          <ac:picMkLst>
            <pc:docMk/>
            <pc:sldMk cId="8801401" sldId="412"/>
            <ac:picMk id="12" creationId="{AA5C8A6F-B2C5-2A65-792B-E39ED138A66E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262519232" sldId="413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15:30:58.006" v="6435" actId="1076"/>
          <ac:spMkLst>
            <pc:docMk/>
            <pc:sldMk cId="2262519232" sldId="413"/>
            <ac:spMk id="3" creationId="{B93F41D8-788E-38FF-D107-FD4E1BC79F0C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20:25.892" v="6357" actId="478"/>
          <ac:spMkLst>
            <pc:docMk/>
            <pc:sldMk cId="2262519232" sldId="413"/>
            <ac:spMk id="7" creationId="{CDEE0B2A-2723-6F48-81E6-8FF3D5C3877C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14.406" v="8130" actId="20577"/>
          <ac:spMkLst>
            <pc:docMk/>
            <pc:sldMk cId="2262519232" sldId="413"/>
            <ac:spMk id="8" creationId="{78BCF3EC-04C4-5EC2-CA08-9B1A21AA27CF}"/>
          </ac:spMkLst>
        </pc:sp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5:23:47.988" v="6383" actId="478"/>
          <ac:picMkLst>
            <pc:docMk/>
            <pc:sldMk cId="2262519232" sldId="413"/>
            <ac:picMk id="6" creationId="{48FEE8D2-F9AB-D5B8-056A-24F2B052FBDE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30:59.828" v="6436" actId="1076"/>
          <ac:picMkLst>
            <pc:docMk/>
            <pc:sldMk cId="2262519232" sldId="413"/>
            <ac:picMk id="10" creationId="{70259902-F4DF-C1E9-C9BB-816837F7F200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722908611" sldId="414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5:25:33.676" v="6400" actId="478"/>
          <ac:spMkLst>
            <pc:docMk/>
            <pc:sldMk cId="722908611" sldId="414"/>
            <ac:spMk id="3" creationId="{B93F41D8-788E-38FF-D107-FD4E1BC79F0C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30:11.949" v="6431" actId="1076"/>
          <ac:spMkLst>
            <pc:docMk/>
            <pc:sldMk cId="722908611" sldId="414"/>
            <ac:spMk id="4" creationId="{F883CF36-01A3-3C38-7282-B906A10FDD5D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17.912" v="8132" actId="20577"/>
          <ac:spMkLst>
            <pc:docMk/>
            <pc:sldMk cId="722908611" sldId="414"/>
            <ac:spMk id="8" creationId="{78BCF3EC-04C4-5EC2-CA08-9B1A21AA27CF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5:30:50.799" v="6432" actId="1076"/>
          <ac:picMkLst>
            <pc:docMk/>
            <pc:sldMk cId="722908611" sldId="414"/>
            <ac:picMk id="7" creationId="{47BFF7D3-AF7B-9B27-AC7F-A1F90A012149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25:32.470" v="6399" actId="478"/>
          <ac:picMkLst>
            <pc:docMk/>
            <pc:sldMk cId="722908611" sldId="414"/>
            <ac:picMk id="10" creationId="{70259902-F4DF-C1E9-C9BB-816837F7F200}"/>
          </ac:picMkLst>
        </pc:picChg>
      </pc:sldChg>
      <pc:sldChg chg="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628917515" sldId="415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18:24.543" v="8136" actId="20577"/>
          <ac:spMkLst>
            <pc:docMk/>
            <pc:sldMk cId="2628917515" sldId="415"/>
            <ac:spMk id="8" creationId="{78BCF3EC-04C4-5EC2-CA08-9B1A21AA27CF}"/>
          </ac:spMkLst>
        </pc:sp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979979663" sldId="416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15:40:36.554" v="6535" actId="1076"/>
          <ac:spMkLst>
            <pc:docMk/>
            <pc:sldMk cId="1979979663" sldId="416"/>
            <ac:spMk id="3" creationId="{F1B513E1-B908-D46B-6407-4350D83F33C4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32:33.893" v="6442" actId="478"/>
          <ac:spMkLst>
            <pc:docMk/>
            <pc:sldMk cId="1979979663" sldId="416"/>
            <ac:spMk id="4" creationId="{F883CF36-01A3-3C38-7282-B906A10FDD5D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28.252" v="8140" actId="20577"/>
          <ac:spMkLst>
            <pc:docMk/>
            <pc:sldMk cId="1979979663" sldId="416"/>
            <ac:spMk id="8" creationId="{78BCF3EC-04C4-5EC2-CA08-9B1A21AA27C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41:53.819" v="6547" actId="1076"/>
          <ac:spMkLst>
            <pc:docMk/>
            <pc:sldMk cId="1979979663" sldId="416"/>
            <ac:spMk id="12" creationId="{91F2F16F-7816-8872-85DE-81DF62670A1D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5:32:34.303" v="6443" actId="478"/>
          <ac:picMkLst>
            <pc:docMk/>
            <pc:sldMk cId="1979979663" sldId="416"/>
            <ac:picMk id="7" creationId="{47BFF7D3-AF7B-9B27-AC7F-A1F90A012149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41:41.871" v="6544" actId="1076"/>
          <ac:picMkLst>
            <pc:docMk/>
            <pc:sldMk cId="1979979663" sldId="416"/>
            <ac:picMk id="9" creationId="{C852EFCF-1743-C183-7A27-439D52762C7C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41:39.929" v="6543" actId="1076"/>
          <ac:picMkLst>
            <pc:docMk/>
            <pc:sldMk cId="1979979663" sldId="416"/>
            <ac:picMk id="11" creationId="{13A014C2-3E85-EF8E-39B2-3ED0C84B2B33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753594691" sldId="417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5:34:02.785" v="6458" actId="478"/>
          <ac:spMkLst>
            <pc:docMk/>
            <pc:sldMk cId="1753594691" sldId="417"/>
            <ac:spMk id="3" creationId="{F1B513E1-B908-D46B-6407-4350D83F33C4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41:33.111" v="6540" actId="1076"/>
          <ac:spMkLst>
            <pc:docMk/>
            <pc:sldMk cId="1753594691" sldId="417"/>
            <ac:spMk id="4" creationId="{D25748C4-8217-650F-5B0D-A098AF293813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32.150" v="8144" actId="20577"/>
          <ac:spMkLst>
            <pc:docMk/>
            <pc:sldMk cId="1753594691" sldId="417"/>
            <ac:spMk id="8" creationId="{78BCF3EC-04C4-5EC2-CA08-9B1A21AA27CF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5:41:34.034" v="6541" actId="1076"/>
          <ac:picMkLst>
            <pc:docMk/>
            <pc:sldMk cId="1753594691" sldId="417"/>
            <ac:picMk id="7" creationId="{7BD2706B-7B65-84D2-C602-523DE27277C4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34:01.643" v="6457" actId="478"/>
          <ac:picMkLst>
            <pc:docMk/>
            <pc:sldMk cId="1753594691" sldId="417"/>
            <ac:picMk id="9" creationId="{C852EFCF-1743-C183-7A27-439D52762C7C}"/>
          </ac:picMkLst>
        </pc:picChg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15:41:21.760" v="6537" actId="47"/>
        <pc:sldMkLst>
          <pc:docMk/>
          <pc:sldMk cId="251932829" sldId="418"/>
        </pc:sldMkLst>
      </pc:sldChg>
      <pc:sldChg chg="addSp delSp modSp add mod or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110537855" sldId="419"/>
        </pc:sldMkLst>
        <pc:spChg chg="add del mod">
          <ac:chgData name="Kittinun  Leetanaporn (กิตตินันท์ ลีธนาภรณ์)" userId="a7a691ef-6f62-4e3b-9b52-1c324ffc9fd8" providerId="ADAL" clId="{D2917CC2-7D3F-42B8-A639-94CFBA6C1976}" dt="2023-02-23T15:50:56.744" v="6625" actId="478"/>
          <ac:spMkLst>
            <pc:docMk/>
            <pc:sldMk cId="2110537855" sldId="419"/>
            <ac:spMk id="3" creationId="{5B58C30F-6224-4DB6-45BB-ABAAA191B310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37:53.416" v="6501" actId="478"/>
          <ac:spMkLst>
            <pc:docMk/>
            <pc:sldMk cId="2110537855" sldId="419"/>
            <ac:spMk id="4" creationId="{D25748C4-8217-650F-5B0D-A098AF293813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7:36.674" v="8112" actId="20577"/>
          <ac:spMkLst>
            <pc:docMk/>
            <pc:sldMk cId="2110537855" sldId="419"/>
            <ac:spMk id="8" creationId="{78BCF3EC-04C4-5EC2-CA08-9B1A21AA27CF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15:50:57.724" v="6627" actId="478"/>
          <ac:spMkLst>
            <pc:docMk/>
            <pc:sldMk cId="2110537855" sldId="419"/>
            <ac:spMk id="13" creationId="{281D5CF3-BCAA-4C28-3FFF-935CFCF46E9A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51:04.392" v="6631" actId="1076"/>
          <ac:spMkLst>
            <pc:docMk/>
            <pc:sldMk cId="2110537855" sldId="419"/>
            <ac:spMk id="15" creationId="{B5CB7737-4047-0090-7B96-55D7958AECAA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53:05.906" v="6685" actId="1076"/>
          <ac:spMkLst>
            <pc:docMk/>
            <pc:sldMk cId="2110537855" sldId="419"/>
            <ac:spMk id="19" creationId="{BB90AE61-1D88-029D-41DF-9E337FAF08FD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5:37:51.676" v="6500" actId="478"/>
          <ac:picMkLst>
            <pc:docMk/>
            <pc:sldMk cId="2110537855" sldId="419"/>
            <ac:picMk id="7" creationId="{7BD2706B-7B65-84D2-C602-523DE27277C4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5:50:57.088" v="6626" actId="478"/>
          <ac:picMkLst>
            <pc:docMk/>
            <pc:sldMk cId="2110537855" sldId="419"/>
            <ac:picMk id="9" creationId="{7347B3B9-CAC1-4BCF-089C-F41F1292998A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5:50:58.109" v="6628" actId="478"/>
          <ac:picMkLst>
            <pc:docMk/>
            <pc:sldMk cId="2110537855" sldId="419"/>
            <ac:picMk id="11" creationId="{1BC4FA51-2B63-5925-DC75-70FA157C184D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51:37.692" v="6637" actId="1076"/>
          <ac:picMkLst>
            <pc:docMk/>
            <pc:sldMk cId="2110537855" sldId="419"/>
            <ac:picMk id="17" creationId="{2A977043-D527-94C0-F68E-E09DA9363947}"/>
          </ac:picMkLst>
        </pc:picChg>
      </pc:sldChg>
      <pc:sldChg chg="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958922894" sldId="420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18:35.324" v="8148" actId="20577"/>
          <ac:spMkLst>
            <pc:docMk/>
            <pc:sldMk cId="1958922894" sldId="420"/>
            <ac:spMk id="8" creationId="{78BCF3EC-04C4-5EC2-CA08-9B1A21AA27CF}"/>
          </ac:spMkLst>
        </pc:spChg>
      </pc:sldChg>
      <pc:sldChg chg="modSp add mod modTransition modAnim">
        <pc:chgData name="Kittinun  Leetanaporn (กิตตินันท์ ลีธนาภรณ์)" userId="a7a691ef-6f62-4e3b-9b52-1c324ffc9fd8" providerId="ADAL" clId="{D2917CC2-7D3F-42B8-A639-94CFBA6C1976}" dt="2023-02-24T14:27:02.012" v="8357"/>
        <pc:sldMkLst>
          <pc:docMk/>
          <pc:sldMk cId="1952765264" sldId="421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18:49.255" v="8160" actId="20577"/>
          <ac:spMkLst>
            <pc:docMk/>
            <pc:sldMk cId="1952765264" sldId="421"/>
            <ac:spMk id="4" creationId="{FE588417-1219-A624-9250-95CC02207A6E}"/>
          </ac:spMkLst>
        </pc:spChg>
      </pc:sldChg>
      <pc:sldChg chg="addSp delSp modSp add mod modTransition modAnim">
        <pc:chgData name="Kittinun  Leetanaporn (กิตตินันท์ ลีธนาภรณ์)" userId="a7a691ef-6f62-4e3b-9b52-1c324ffc9fd8" providerId="ADAL" clId="{D2917CC2-7D3F-42B8-A639-94CFBA6C1976}" dt="2023-02-24T14:27:45.135" v="8374"/>
        <pc:sldMkLst>
          <pc:docMk/>
          <pc:sldMk cId="1282691358" sldId="422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17:42.142" v="8116" actId="6549"/>
          <ac:spMkLst>
            <pc:docMk/>
            <pc:sldMk cId="1282691358" sldId="422"/>
            <ac:spMk id="4" creationId="{FE588417-1219-A624-9250-95CC02207A6E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5:46:40.963" v="6591" actId="14100"/>
          <ac:spMkLst>
            <pc:docMk/>
            <pc:sldMk cId="1282691358" sldId="422"/>
            <ac:spMk id="6" creationId="{9586382E-F358-7BC7-76EB-18DF788EB1C1}"/>
          </ac:spMkLst>
        </pc:spChg>
        <pc:picChg chg="del mod">
          <ac:chgData name="Kittinun  Leetanaporn (กิตตินันท์ ลีธนาภรณ์)" userId="a7a691ef-6f62-4e3b-9b52-1c324ffc9fd8" providerId="ADAL" clId="{D2917CC2-7D3F-42B8-A639-94CFBA6C1976}" dt="2023-02-23T15:46:54.503" v="6592" actId="478"/>
          <ac:picMkLst>
            <pc:docMk/>
            <pc:sldMk cId="1282691358" sldId="422"/>
            <ac:picMk id="2" creationId="{5E3C1D22-07DE-0D0F-41CF-29865D1182F7}"/>
          </ac:picMkLst>
        </pc:picChg>
        <pc:picChg chg="add mod ord">
          <ac:chgData name="Kittinun  Leetanaporn (กิตตินันท์ ลีธนาภรณ์)" userId="a7a691ef-6f62-4e3b-9b52-1c324ffc9fd8" providerId="ADAL" clId="{D2917CC2-7D3F-42B8-A639-94CFBA6C1976}" dt="2023-02-23T15:46:59.923" v="6594" actId="167"/>
          <ac:picMkLst>
            <pc:docMk/>
            <pc:sldMk cId="1282691358" sldId="422"/>
            <ac:picMk id="3" creationId="{9A15D314-47C8-DB3C-E357-CB5623D6E243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536746445" sldId="423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5:48:00.759" v="6599" actId="478"/>
          <ac:spMkLst>
            <pc:docMk/>
            <pc:sldMk cId="536746445" sldId="423"/>
            <ac:spMk id="3" creationId="{5B58C30F-6224-4DB6-45BB-ABAAA191B31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48:32.139" v="6608" actId="1076"/>
          <ac:spMkLst>
            <pc:docMk/>
            <pc:sldMk cId="536746445" sldId="423"/>
            <ac:spMk id="4" creationId="{38419529-42A7-6C0E-08F0-33D274DAE06A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46.010" v="8156" actId="20577"/>
          <ac:spMkLst>
            <pc:docMk/>
            <pc:sldMk cId="536746445" sldId="423"/>
            <ac:spMk id="8" creationId="{78BCF3EC-04C4-5EC2-CA08-9B1A21AA27C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47:58.913" v="6597" actId="478"/>
          <ac:spMkLst>
            <pc:docMk/>
            <pc:sldMk cId="536746445" sldId="423"/>
            <ac:spMk id="13" creationId="{281D5CF3-BCAA-4C28-3FFF-935CFCF46E9A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5:48:34.123" v="6609" actId="1076"/>
          <ac:picMkLst>
            <pc:docMk/>
            <pc:sldMk cId="536746445" sldId="423"/>
            <ac:picMk id="6" creationId="{2C9C4A33-A02A-3777-12CA-E5D91E2BFCDE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47:57.905" v="6596" actId="478"/>
          <ac:picMkLst>
            <pc:docMk/>
            <pc:sldMk cId="536746445" sldId="423"/>
            <ac:picMk id="9" creationId="{7347B3B9-CAC1-4BCF-089C-F41F1292998A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47:59.406" v="6598" actId="478"/>
          <ac:picMkLst>
            <pc:docMk/>
            <pc:sldMk cId="536746445" sldId="423"/>
            <ac:picMk id="11" creationId="{1BC4FA51-2B63-5925-DC75-70FA157C184D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844661098" sldId="424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5:49:35.597" v="6611" actId="478"/>
          <ac:spMkLst>
            <pc:docMk/>
            <pc:sldMk cId="844661098" sldId="424"/>
            <ac:spMk id="3" creationId="{5B58C30F-6224-4DB6-45BB-ABAAA191B310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5:49:48.733" v="6619" actId="1076"/>
          <ac:spMkLst>
            <pc:docMk/>
            <pc:sldMk cId="844661098" sldId="424"/>
            <ac:spMk id="4" creationId="{D26B018E-9724-A8ED-AD74-2EBB5B536192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8:42.753" v="8152" actId="20577"/>
          <ac:spMkLst>
            <pc:docMk/>
            <pc:sldMk cId="844661098" sldId="424"/>
            <ac:spMk id="8" creationId="{78BCF3EC-04C4-5EC2-CA08-9B1A21AA27C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49:36.752" v="6613" actId="478"/>
          <ac:spMkLst>
            <pc:docMk/>
            <pc:sldMk cId="844661098" sldId="424"/>
            <ac:spMk id="13" creationId="{281D5CF3-BCAA-4C28-3FFF-935CFCF46E9A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5:50:13.318" v="6623" actId="1076"/>
          <ac:picMkLst>
            <pc:docMk/>
            <pc:sldMk cId="844661098" sldId="424"/>
            <ac:picMk id="7" creationId="{DEDC5A07-6D6D-7607-0B0D-5DEB79E59C27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49:35.938" v="6612" actId="478"/>
          <ac:picMkLst>
            <pc:docMk/>
            <pc:sldMk cId="844661098" sldId="424"/>
            <ac:picMk id="9" creationId="{7347B3B9-CAC1-4BCF-089C-F41F1292998A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49:37.083" v="6614" actId="478"/>
          <ac:picMkLst>
            <pc:docMk/>
            <pc:sldMk cId="844661098" sldId="424"/>
            <ac:picMk id="11" creationId="{1BC4FA51-2B63-5925-DC75-70FA157C184D}"/>
          </ac:picMkLst>
        </pc:picChg>
      </pc:sldChg>
      <pc:sldChg chg="addSp delSp modSp add mod modTransition modAnim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093180273" sldId="425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15:54:59.172" v="6694" actId="1076"/>
          <ac:spMkLst>
            <pc:docMk/>
            <pc:sldMk cId="1093180273" sldId="425"/>
            <ac:spMk id="3" creationId="{8E3CB1F4-D9E5-7946-655E-161A9F4D27CA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7:20.108" v="8107" actId="20577"/>
          <ac:spMkLst>
            <pc:docMk/>
            <pc:sldMk cId="1093180273" sldId="425"/>
            <ac:spMk id="8" creationId="{78BCF3EC-04C4-5EC2-CA08-9B1A21AA27C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54:45.201" v="6687" actId="478"/>
          <ac:spMkLst>
            <pc:docMk/>
            <pc:sldMk cId="1093180273" sldId="425"/>
            <ac:spMk id="15" creationId="{B5CB7737-4047-0090-7B96-55D7958AECAA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5:54:46.275" v="6689" actId="478"/>
          <ac:spMkLst>
            <pc:docMk/>
            <pc:sldMk cId="1093180273" sldId="425"/>
            <ac:spMk id="19" creationId="{BB90AE61-1D88-029D-41DF-9E337FAF08FD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5:56:40.908" v="6700" actId="1076"/>
          <ac:picMkLst>
            <pc:docMk/>
            <pc:sldMk cId="1093180273" sldId="425"/>
            <ac:picMk id="6" creationId="{BAE2009A-9DB5-13A8-0C9D-41D8AC53EC99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56:46.300" v="6702" actId="1076"/>
          <ac:picMkLst>
            <pc:docMk/>
            <pc:sldMk cId="1093180273" sldId="425"/>
            <ac:picMk id="9" creationId="{48357ED1-719A-27A8-B2B1-273200918D43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5:58:59.546" v="6705" actId="207"/>
          <ac:picMkLst>
            <pc:docMk/>
            <pc:sldMk cId="1093180273" sldId="425"/>
            <ac:picMk id="11" creationId="{30D48B73-6896-DA74-C334-AA0FB69AA866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54:45.524" v="6688" actId="478"/>
          <ac:picMkLst>
            <pc:docMk/>
            <pc:sldMk cId="1093180273" sldId="425"/>
            <ac:picMk id="17" creationId="{2A977043-D527-94C0-F68E-E09DA9363947}"/>
          </ac:picMkLst>
        </pc:picChg>
      </pc:sldChg>
      <pc:sldChg chg="addSp delSp modSp add mod modTransition delAnim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620909776" sldId="426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5:59:41.779" v="6739" actId="478"/>
          <ac:spMkLst>
            <pc:docMk/>
            <pc:sldMk cId="3620909776" sldId="426"/>
            <ac:spMk id="3" creationId="{8E3CB1F4-D9E5-7946-655E-161A9F4D27CA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6:54:58.090" v="7389" actId="207"/>
          <ac:spMkLst>
            <pc:docMk/>
            <pc:sldMk cId="3620909776" sldId="426"/>
            <ac:spMk id="4" creationId="{2F796C1D-33F8-F9F6-BD95-CA0B07C7442B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7:11.625" v="8103" actId="20577"/>
          <ac:spMkLst>
            <pc:docMk/>
            <pc:sldMk cId="3620909776" sldId="426"/>
            <ac:spMk id="8" creationId="{78BCF3EC-04C4-5EC2-CA08-9B1A21AA27CF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6:15:10.906" v="7334" actId="1076"/>
          <ac:picMkLst>
            <pc:docMk/>
            <pc:sldMk cId="3620909776" sldId="426"/>
            <ac:picMk id="2" creationId="{ABCFAD36-AC4A-55F7-D1B2-8AAE606BF7DF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59:42.479" v="6741" actId="478"/>
          <ac:picMkLst>
            <pc:docMk/>
            <pc:sldMk cId="3620909776" sldId="426"/>
            <ac:picMk id="6" creationId="{BAE2009A-9DB5-13A8-0C9D-41D8AC53EC99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6:09:12.280" v="6758" actId="1076"/>
          <ac:picMkLst>
            <pc:docMk/>
            <pc:sldMk cId="3620909776" sldId="426"/>
            <ac:picMk id="7" creationId="{84160371-CA47-AFC3-4FE5-B1E92C191103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59:42.162" v="6740" actId="478"/>
          <ac:picMkLst>
            <pc:docMk/>
            <pc:sldMk cId="3620909776" sldId="426"/>
            <ac:picMk id="9" creationId="{48357ED1-719A-27A8-B2B1-273200918D43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5:59:43.277" v="6742" actId="478"/>
          <ac:picMkLst>
            <pc:docMk/>
            <pc:sldMk cId="3620909776" sldId="426"/>
            <ac:picMk id="11" creationId="{30D48B73-6896-DA74-C334-AA0FB69AA866}"/>
          </ac:picMkLst>
        </pc:picChg>
        <pc:picChg chg="add del">
          <ac:chgData name="Kittinun  Leetanaporn (กิตตินันท์ ลีธนาภรณ์)" userId="a7a691ef-6f62-4e3b-9b52-1c324ffc9fd8" providerId="ADAL" clId="{D2917CC2-7D3F-42B8-A639-94CFBA6C1976}" dt="2023-02-23T16:26:45.975" v="7336"/>
          <ac:picMkLst>
            <pc:docMk/>
            <pc:sldMk cId="3620909776" sldId="426"/>
            <ac:picMk id="1026" creationId="{8F2D6043-BB5F-34E8-FB65-B74F01B0EAA7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105702532" sldId="427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6:09:20.622" v="6761" actId="478"/>
          <ac:spMkLst>
            <pc:docMk/>
            <pc:sldMk cId="105702532" sldId="427"/>
            <ac:spMk id="4" creationId="{2F796C1D-33F8-F9F6-BD95-CA0B07C7442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6:13:49.658" v="7328" actId="1076"/>
          <ac:spMkLst>
            <pc:docMk/>
            <pc:sldMk cId="105702532" sldId="427"/>
            <ac:spMk id="6" creationId="{2A96235C-4E2D-2C70-C59D-4E82C860BEC4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7:16.058" v="8105" actId="20577"/>
          <ac:spMkLst>
            <pc:docMk/>
            <pc:sldMk cId="105702532" sldId="427"/>
            <ac:spMk id="8" creationId="{78BCF3EC-04C4-5EC2-CA08-9B1A21AA27CF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6:09:21.428" v="6763" actId="478"/>
          <ac:picMkLst>
            <pc:docMk/>
            <pc:sldMk cId="105702532" sldId="427"/>
            <ac:picMk id="2" creationId="{ABCFAD36-AC4A-55F7-D1B2-8AAE606BF7DF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6:09:21.056" v="6762" actId="478"/>
          <ac:picMkLst>
            <pc:docMk/>
            <pc:sldMk cId="105702532" sldId="427"/>
            <ac:picMk id="7" creationId="{84160371-CA47-AFC3-4FE5-B1E92C191103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6:14:50.932" v="7332" actId="1076"/>
          <ac:picMkLst>
            <pc:docMk/>
            <pc:sldMk cId="105702532" sldId="427"/>
            <ac:picMk id="1026" creationId="{862EFD4F-F437-88E9-DDC4-1ADFB7EB7332}"/>
          </ac:picMkLst>
        </pc:picChg>
      </pc:sldChg>
      <pc:sldChg chg="new del">
        <pc:chgData name="Kittinun  Leetanaporn (กิตตินันท์ ลีธนาภรณ์)" userId="a7a691ef-6f62-4e3b-9b52-1c324ffc9fd8" providerId="ADAL" clId="{D2917CC2-7D3F-42B8-A639-94CFBA6C1976}" dt="2023-02-23T16:39:31.757" v="7349" actId="47"/>
        <pc:sldMkLst>
          <pc:docMk/>
          <pc:sldMk cId="2581069604" sldId="428"/>
        </pc:sldMkLst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262043941" sldId="429"/>
        </pc:sldMkLst>
        <pc:spChg chg="del mod">
          <ac:chgData name="Kittinun  Leetanaporn (กิตตินันท์ ลีธนาภรณ์)" userId="a7a691ef-6f62-4e3b-9b52-1c324ffc9fd8" providerId="ADAL" clId="{D2917CC2-7D3F-42B8-A639-94CFBA6C1976}" dt="2023-02-23T16:37:39.229" v="7345" actId="478"/>
          <ac:spMkLst>
            <pc:docMk/>
            <pc:sldMk cId="2262043941" sldId="429"/>
            <ac:spMk id="4" creationId="{2F796C1D-33F8-F9F6-BD95-CA0B07C7442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1:16.882" v="7497" actId="1076"/>
          <ac:spMkLst>
            <pc:docMk/>
            <pc:sldMk cId="2262043941" sldId="429"/>
            <ac:spMk id="6" creationId="{409E3D6C-328A-526E-D2C9-EDEC2D422F9F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7:08.328" v="8101" actId="20577"/>
          <ac:spMkLst>
            <pc:docMk/>
            <pc:sldMk cId="2262043941" sldId="429"/>
            <ac:spMk id="8" creationId="{78BCF3EC-04C4-5EC2-CA08-9B1A21AA27C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1:09.652" v="7495" actId="1076"/>
          <ac:spMkLst>
            <pc:docMk/>
            <pc:sldMk cId="2262043941" sldId="429"/>
            <ac:spMk id="10" creationId="{B4CD9F39-8E17-9D54-1BE1-D1312D792E22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6:37:39.618" v="7346" actId="478"/>
          <ac:picMkLst>
            <pc:docMk/>
            <pc:sldMk cId="2262043941" sldId="429"/>
            <ac:picMk id="2" creationId="{ABCFAD36-AC4A-55F7-D1B2-8AAE606BF7DF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6:39:53.114" v="7350" actId="478"/>
          <ac:picMkLst>
            <pc:docMk/>
            <pc:sldMk cId="2262043941" sldId="429"/>
            <ac:picMk id="7" creationId="{84160371-CA47-AFC3-4FE5-B1E92C191103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6:58:16.380" v="7465" actId="478"/>
          <ac:picMkLst>
            <pc:docMk/>
            <pc:sldMk cId="2262043941" sldId="429"/>
            <ac:picMk id="12" creationId="{DE46CB00-3E82-4858-1A1F-4CD344AFB190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6:58:59.022" v="7474" actId="1076"/>
          <ac:picMkLst>
            <pc:docMk/>
            <pc:sldMk cId="2262043941" sldId="429"/>
            <ac:picMk id="13" creationId="{71F3CB36-1DC9-D9ED-A080-FA788D5703A8}"/>
          </ac:picMkLst>
        </pc:picChg>
      </pc:sldChg>
      <pc:sldChg chg="addSp delSp modSp add mod">
        <pc:chgData name="Kittinun  Leetanaporn (กิตตินันท์ ลีธนาภรณ์)" userId="a7a691ef-6f62-4e3b-9b52-1c324ffc9fd8" providerId="ADAL" clId="{D2917CC2-7D3F-42B8-A639-94CFBA6C1976}" dt="2023-02-23T17:17:05.279" v="8099" actId="20577"/>
        <pc:sldMkLst>
          <pc:docMk/>
          <pc:sldMk cId="2685379773" sldId="430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01:29.701" v="7500" actId="1076"/>
          <ac:spMkLst>
            <pc:docMk/>
            <pc:sldMk cId="2685379773" sldId="430"/>
            <ac:spMk id="6" creationId="{409E3D6C-328A-526E-D2C9-EDEC2D422F9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1:29.701" v="7500" actId="1076"/>
          <ac:spMkLst>
            <pc:docMk/>
            <pc:sldMk cId="2685379773" sldId="430"/>
            <ac:spMk id="7" creationId="{0B52A44B-7582-BDCD-BB47-FE0C238D085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16:09.514" v="8086" actId="478"/>
          <ac:spMkLst>
            <pc:docMk/>
            <pc:sldMk cId="2685379773" sldId="430"/>
            <ac:spMk id="8" creationId="{78BCF3EC-04C4-5EC2-CA08-9B1A21AA27C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1:23.679" v="7499" actId="478"/>
          <ac:spMkLst>
            <pc:docMk/>
            <pc:sldMk cId="2685379773" sldId="430"/>
            <ac:spMk id="10" creationId="{B4CD9F39-8E17-9D54-1BE1-D1312D792E22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1:21.480" v="7498"/>
          <ac:spMkLst>
            <pc:docMk/>
            <pc:sldMk cId="2685379773" sldId="430"/>
            <ac:spMk id="11" creationId="{32EA6C11-2323-F31F-A705-F79B20D8C20B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17:05.279" v="8099" actId="20577"/>
          <ac:spMkLst>
            <pc:docMk/>
            <pc:sldMk cId="2685379773" sldId="430"/>
            <ac:spMk id="13" creationId="{C308820C-99C7-4106-1CCC-60789A8CE351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7:01:29.701" v="7500" actId="1076"/>
          <ac:picMkLst>
            <pc:docMk/>
            <pc:sldMk cId="2685379773" sldId="430"/>
            <ac:picMk id="3" creationId="{EAFEE801-0EEC-59B1-509A-94BCF7B32C56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6:58:48.029" v="7470"/>
          <ac:picMkLst>
            <pc:docMk/>
            <pc:sldMk cId="2685379773" sldId="430"/>
            <ac:picMk id="9" creationId="{973FC48A-D0D8-ACDA-7D46-F95E4F8D5B3C}"/>
          </ac:picMkLst>
        </pc:picChg>
        <pc:picChg chg="mod">
          <ac:chgData name="Kittinun  Leetanaporn (กิตตินันท์ ลีธนาภรณ์)" userId="a7a691ef-6f62-4e3b-9b52-1c324ffc9fd8" providerId="ADAL" clId="{D2917CC2-7D3F-42B8-A639-94CFBA6C1976}" dt="2023-02-23T17:02:01.574" v="7536" actId="14100"/>
          <ac:picMkLst>
            <pc:docMk/>
            <pc:sldMk cId="2685379773" sldId="430"/>
            <ac:picMk id="12" creationId="{DE46CB00-3E82-4858-1A1F-4CD344AFB190}"/>
          </ac:picMkLst>
        </pc:picChg>
      </pc:sldChg>
      <pc:sldChg chg="add del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685379773" sldId="430"/>
        </pc:sldMkLst>
      </pc:sldChg>
      <pc:sldChg chg="addSp delSp modSp add del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863917290" sldId="431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17:01:55.643" v="7535" actId="14100"/>
          <ac:spMkLst>
            <pc:docMk/>
            <pc:sldMk cId="863917290" sldId="431"/>
            <ac:spMk id="2" creationId="{9484B5F3-8A35-B77B-9ED2-F1D823223CC3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16:48.753" v="8211" actId="113"/>
          <ac:spMkLst>
            <pc:docMk/>
            <pc:sldMk cId="863917290" sldId="431"/>
            <ac:spMk id="3" creationId="{45F2DE9F-6443-AE4D-431B-D29666E69048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1:33.848" v="7502" actId="478"/>
          <ac:spMkLst>
            <pc:docMk/>
            <pc:sldMk cId="863917290" sldId="431"/>
            <ac:spMk id="6" creationId="{409E3D6C-328A-526E-D2C9-EDEC2D422F9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1:35.916" v="7505" actId="478"/>
          <ac:spMkLst>
            <pc:docMk/>
            <pc:sldMk cId="863917290" sldId="431"/>
            <ac:spMk id="7" creationId="{0B52A44B-7582-BDCD-BB47-FE0C238D085F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08:56.488" v="7968" actId="14100"/>
          <ac:spMkLst>
            <pc:docMk/>
            <pc:sldMk cId="863917290" sldId="431"/>
            <ac:spMk id="8" creationId="{78BCF3EC-04C4-5EC2-CA08-9B1A21AA27C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1:33.440" v="7501" actId="478"/>
          <ac:spMkLst>
            <pc:docMk/>
            <pc:sldMk cId="863917290" sldId="431"/>
            <ac:spMk id="10" creationId="{B4CD9F39-8E17-9D54-1BE1-D1312D792E22}"/>
          </ac:spMkLst>
        </pc:spChg>
        <pc:spChg chg="add del mod">
          <ac:chgData name="Kittinun  Leetanaporn (กิตตินันท์ ลีธนาภรณ์)" userId="a7a691ef-6f62-4e3b-9b52-1c324ffc9fd8" providerId="ADAL" clId="{D2917CC2-7D3F-42B8-A639-94CFBA6C1976}" dt="2023-02-23T17:03:06.775" v="7600" actId="478"/>
          <ac:spMkLst>
            <pc:docMk/>
            <pc:sldMk cId="863917290" sldId="431"/>
            <ac:spMk id="11" creationId="{711F8C28-6584-682F-D518-C8049BC3A4E9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5:09.508" v="7856" actId="1076"/>
          <ac:spMkLst>
            <pc:docMk/>
            <pc:sldMk cId="863917290" sldId="431"/>
            <ac:spMk id="13" creationId="{4A25E5C0-20F3-ED11-D790-D4BDB2641D1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5:38.316" v="7871" actId="1076"/>
          <ac:spMkLst>
            <pc:docMk/>
            <pc:sldMk cId="863917290" sldId="431"/>
            <ac:spMk id="14" creationId="{3DFE2FE4-C6BA-B655-2C13-5BC49E683323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6:41.903" v="7919" actId="20577"/>
          <ac:spMkLst>
            <pc:docMk/>
            <pc:sldMk cId="863917290" sldId="431"/>
            <ac:spMk id="15" creationId="{411DFD1E-4752-563A-384A-ADB637CF8D17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7:01:34.438" v="7503" actId="478"/>
          <ac:picMkLst>
            <pc:docMk/>
            <pc:sldMk cId="863917290" sldId="431"/>
            <ac:picMk id="3" creationId="{EAFEE801-0EEC-59B1-509A-94BCF7B32C56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4T14:15:53.603" v="8195" actId="478"/>
          <ac:picMkLst>
            <pc:docMk/>
            <pc:sldMk cId="863917290" sldId="431"/>
            <ac:picMk id="4" creationId="{277AE0DA-C306-BB33-D965-F3E320880104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4T14:18:24.648" v="8229" actId="1076"/>
          <ac:picMkLst>
            <pc:docMk/>
            <pc:sldMk cId="863917290" sldId="431"/>
            <ac:picMk id="7" creationId="{BF379ED3-676B-193F-C282-4C33FD82F862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7:01:34.873" v="7504" actId="478"/>
          <ac:picMkLst>
            <pc:docMk/>
            <pc:sldMk cId="863917290" sldId="431"/>
            <ac:picMk id="12" creationId="{DE46CB00-3E82-4858-1A1F-4CD344AFB190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4T14:17:31.008" v="8213" actId="1076"/>
          <ac:picMkLst>
            <pc:docMk/>
            <pc:sldMk cId="863917290" sldId="431"/>
            <ac:picMk id="1026" creationId="{A307D938-8049-BC35-7EB6-470A9E8B9D34}"/>
          </ac:picMkLst>
        </pc:picChg>
      </pc:sldChg>
      <pc:sldChg chg="addSp delSp modSp add del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779591175" sldId="432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7:07:09.114" v="7924" actId="478"/>
          <ac:spMkLst>
            <pc:docMk/>
            <pc:sldMk cId="779591175" sldId="432"/>
            <ac:spMk id="2" creationId="{9484B5F3-8A35-B77B-9ED2-F1D823223CC3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7:33.574" v="7935" actId="20577"/>
          <ac:spMkLst>
            <pc:docMk/>
            <pc:sldMk cId="779591175" sldId="432"/>
            <ac:spMk id="6" creationId="{E4787D3D-0618-BCDD-644F-903E99DC1058}"/>
          </ac:spMkLst>
        </pc:spChg>
        <pc:spChg chg="del mod">
          <ac:chgData name="Kittinun  Leetanaporn (กิตตินันท์ ลีธนาภรณ์)" userId="a7a691ef-6f62-4e3b-9b52-1c324ffc9fd8" providerId="ADAL" clId="{D2917CC2-7D3F-42B8-A639-94CFBA6C1976}" dt="2023-02-23T17:09:00.126" v="7969" actId="478"/>
          <ac:spMkLst>
            <pc:docMk/>
            <pc:sldMk cId="779591175" sldId="432"/>
            <ac:spMk id="8" creationId="{78BCF3EC-04C4-5EC2-CA08-9B1A21AA27CF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09:00.260" v="7970"/>
          <ac:spMkLst>
            <pc:docMk/>
            <pc:sldMk cId="779591175" sldId="432"/>
            <ac:spMk id="11" creationId="{CB3D6D19-68C0-7E83-D478-1E5C5B606967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7:08.429" v="7923" actId="478"/>
          <ac:spMkLst>
            <pc:docMk/>
            <pc:sldMk cId="779591175" sldId="432"/>
            <ac:spMk id="13" creationId="{4A25E5C0-20F3-ED11-D790-D4BDB2641D1F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7:06.746" v="7922" actId="478"/>
          <ac:spMkLst>
            <pc:docMk/>
            <pc:sldMk cId="779591175" sldId="432"/>
            <ac:spMk id="14" creationId="{3DFE2FE4-C6BA-B655-2C13-5BC49E683323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7:05.812" v="7921" actId="478"/>
          <ac:spMkLst>
            <pc:docMk/>
            <pc:sldMk cId="779591175" sldId="432"/>
            <ac:spMk id="15" creationId="{411DFD1E-4752-563A-384A-ADB637CF8D17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7:07:09.442" v="7925" actId="478"/>
          <ac:picMkLst>
            <pc:docMk/>
            <pc:sldMk cId="779591175" sldId="432"/>
            <ac:picMk id="4" creationId="{277AE0DA-C306-BB33-D965-F3E320880104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4T14:17:49.319" v="8221" actId="14100"/>
          <ac:picMkLst>
            <pc:docMk/>
            <pc:sldMk cId="779591175" sldId="432"/>
            <ac:picMk id="9" creationId="{109B61BC-72BD-EF37-4AAF-DD3D9F30897C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7:09:02.580" v="7971" actId="1076"/>
          <ac:picMkLst>
            <pc:docMk/>
            <pc:sldMk cId="779591175" sldId="432"/>
            <ac:picMk id="10" creationId="{E2A4165F-00A6-4667-46A6-8E677F354042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649479580" sldId="433"/>
        </pc:sldMkLst>
        <pc:spChg chg="add del">
          <ac:chgData name="Kittinun  Leetanaporn (กิตตินันท์ ลีธนาภรณ์)" userId="a7a691ef-6f62-4e3b-9b52-1c324ffc9fd8" providerId="ADAL" clId="{D2917CC2-7D3F-42B8-A639-94CFBA6C1976}" dt="2023-02-23T17:10:11.051" v="7982"/>
          <ac:spMkLst>
            <pc:docMk/>
            <pc:sldMk cId="649479580" sldId="433"/>
            <ac:spMk id="3" creationId="{1EF9FC06-03C1-FE9C-F3A6-7375D0A22F57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09:44.173" v="7973" actId="478"/>
          <ac:spMkLst>
            <pc:docMk/>
            <pc:sldMk cId="649479580" sldId="433"/>
            <ac:spMk id="6" creationId="{E4787D3D-0618-BCDD-644F-903E99DC1058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12:01.205" v="8004" actId="20577"/>
          <ac:spMkLst>
            <pc:docMk/>
            <pc:sldMk cId="649479580" sldId="433"/>
            <ac:spMk id="8" creationId="{65B35AE2-AB05-6300-2522-5F92587FD9AC}"/>
          </ac:spMkLst>
        </pc:spChg>
        <pc:spChg chg="add del">
          <ac:chgData name="Kittinun  Leetanaporn (กิตตินันท์ ลีธนาภรณ์)" userId="a7a691ef-6f62-4e3b-9b52-1c324ffc9fd8" providerId="ADAL" clId="{D2917CC2-7D3F-42B8-A639-94CFBA6C1976}" dt="2023-02-23T17:11:54.583" v="7993"/>
          <ac:spMkLst>
            <pc:docMk/>
            <pc:sldMk cId="649479580" sldId="433"/>
            <ac:spMk id="12" creationId="{90EEF135-3ABB-D92A-106A-E58C614AA113}"/>
          </ac:spMkLst>
        </pc:sp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7:10:09.813" v="7980" actId="478"/>
          <ac:picMkLst>
            <pc:docMk/>
            <pc:sldMk cId="649479580" sldId="433"/>
            <ac:picMk id="2" creationId="{DAA1F264-BC60-6ECD-6CA8-148592261C1B}"/>
          </ac:picMkLst>
        </pc:picChg>
        <pc:picChg chg="add del mod">
          <ac:chgData name="Kittinun  Leetanaporn (กิตตินันท์ ลีธนาภรณ์)" userId="a7a691ef-6f62-4e3b-9b52-1c324ffc9fd8" providerId="ADAL" clId="{D2917CC2-7D3F-42B8-A639-94CFBA6C1976}" dt="2023-02-23T17:11:44.985" v="7991" actId="478"/>
          <ac:picMkLst>
            <pc:docMk/>
            <pc:sldMk cId="649479580" sldId="433"/>
            <ac:picMk id="4" creationId="{BD795467-DC68-6DD3-CC45-2F0753C64CF5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7:09:44.989" v="7975" actId="478"/>
          <ac:picMkLst>
            <pc:docMk/>
            <pc:sldMk cId="649479580" sldId="433"/>
            <ac:picMk id="9" creationId="{109B61BC-72BD-EF37-4AAF-DD3D9F30897C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7:09:44.585" v="7974" actId="478"/>
          <ac:picMkLst>
            <pc:docMk/>
            <pc:sldMk cId="649479580" sldId="433"/>
            <ac:picMk id="10" creationId="{E2A4165F-00A6-4667-46A6-8E677F354042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7:15:27.258" v="8070" actId="1076"/>
          <ac:picMkLst>
            <pc:docMk/>
            <pc:sldMk cId="649479580" sldId="433"/>
            <ac:picMk id="13" creationId="{607B6BC1-DFDB-40C8-CF3F-0A25C29B2BF5}"/>
          </ac:picMkLst>
        </pc:picChg>
      </pc:sldChg>
      <pc:sldChg chg="modSp add mod or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988987309" sldId="434"/>
        </pc:sldMkLst>
        <pc:picChg chg="mod modCrop">
          <ac:chgData name="Kittinun  Leetanaporn (กิตตินันท์ ลีธนาภรณ์)" userId="a7a691ef-6f62-4e3b-9b52-1c324ffc9fd8" providerId="ADAL" clId="{D2917CC2-7D3F-42B8-A639-94CFBA6C1976}" dt="2023-02-24T14:18:14.405" v="8228" actId="1076"/>
          <ac:picMkLst>
            <pc:docMk/>
            <pc:sldMk cId="3988987309" sldId="434"/>
            <ac:picMk id="4" creationId="{BD795467-DC68-6DD3-CC45-2F0753C64CF5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2760890316" sldId="435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3T17:13:46.107" v="8032" actId="1076"/>
          <ac:spMkLst>
            <pc:docMk/>
            <pc:sldMk cId="2760890316" sldId="435"/>
            <ac:spMk id="4" creationId="{BCB7B50C-0F1C-D2A2-2F1C-67CC0B3F3AB9}"/>
          </ac:spMkLst>
        </pc:spChg>
        <pc:spChg chg="del">
          <ac:chgData name="Kittinun  Leetanaporn (กิตตินันท์ ลีธนาภรณ์)" userId="a7a691ef-6f62-4e3b-9b52-1c324ffc9fd8" providerId="ADAL" clId="{D2917CC2-7D3F-42B8-A639-94CFBA6C1976}" dt="2023-02-23T17:13:07.378" v="8021" actId="478"/>
          <ac:spMkLst>
            <pc:docMk/>
            <pc:sldMk cId="2760890316" sldId="435"/>
            <ac:spMk id="8" creationId="{65B35AE2-AB05-6300-2522-5F92587FD9AC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2:39.133" v="8016" actId="14100"/>
          <ac:spMkLst>
            <pc:docMk/>
            <pc:sldMk cId="2760890316" sldId="435"/>
            <ac:spMk id="11" creationId="{CB3D6D19-68C0-7E83-D478-1E5C5B606967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3T17:13:36.612" v="8028" actId="1076"/>
          <ac:picMkLst>
            <pc:docMk/>
            <pc:sldMk cId="2760890316" sldId="435"/>
            <ac:picMk id="2" creationId="{2ED83DF6-8907-C6BA-F715-3ACDCEE42323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3T17:13:00.146" v="8017" actId="478"/>
          <ac:picMkLst>
            <pc:docMk/>
            <pc:sldMk cId="2760890316" sldId="435"/>
            <ac:picMk id="13" creationId="{607B6BC1-DFDB-40C8-CF3F-0A25C29B2BF5}"/>
          </ac:picMkLst>
        </pc:picChg>
      </pc:sldChg>
      <pc:sldChg chg="addSp delSp modSp add mod modTransition">
        <pc:chgData name="Kittinun  Leetanaporn (กิตตินันท์ ลีธนาภรณ์)" userId="a7a691ef-6f62-4e3b-9b52-1c324ffc9fd8" providerId="ADAL" clId="{D2917CC2-7D3F-42B8-A639-94CFBA6C1976}" dt="2023-02-24T14:24:31.098" v="8344"/>
        <pc:sldMkLst>
          <pc:docMk/>
          <pc:sldMk cId="3926187650" sldId="436"/>
        </pc:sldMkLst>
        <pc:spChg chg="del">
          <ac:chgData name="Kittinun  Leetanaporn (กิตตินันท์ ลีธนาภรณ์)" userId="a7a691ef-6f62-4e3b-9b52-1c324ffc9fd8" providerId="ADAL" clId="{D2917CC2-7D3F-42B8-A639-94CFBA6C1976}" dt="2023-02-23T17:14:20.003" v="8047" actId="478"/>
          <ac:spMkLst>
            <pc:docMk/>
            <pc:sldMk cId="3926187650" sldId="436"/>
            <ac:spMk id="4" creationId="{BCB7B50C-0F1C-D2A2-2F1C-67CC0B3F3AB9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3T17:15:04.609" v="8064" actId="1076"/>
          <ac:spMkLst>
            <pc:docMk/>
            <pc:sldMk cId="3926187650" sldId="436"/>
            <ac:spMk id="6" creationId="{F0DD1D31-62C7-247E-DC27-E485623365B0}"/>
          </ac:spMkLst>
        </pc:spChg>
        <pc:spChg chg="add del">
          <ac:chgData name="Kittinun  Leetanaporn (กิตตินันท์ ลีธนาภรณ์)" userId="a7a691ef-6f62-4e3b-9b52-1c324ffc9fd8" providerId="ADAL" clId="{D2917CC2-7D3F-42B8-A639-94CFBA6C1976}" dt="2023-02-23T17:14:50.420" v="8056"/>
          <ac:spMkLst>
            <pc:docMk/>
            <pc:sldMk cId="3926187650" sldId="436"/>
            <ac:spMk id="7" creationId="{95CE0237-2B6B-B8F3-E451-259814500402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4:04.393" v="8046" actId="14100"/>
          <ac:spMkLst>
            <pc:docMk/>
            <pc:sldMk cId="3926187650" sldId="436"/>
            <ac:spMk id="11" creationId="{CB3D6D19-68C0-7E83-D478-1E5C5B606967}"/>
          </ac:spMkLst>
        </pc:spChg>
        <pc:picChg chg="del">
          <ac:chgData name="Kittinun  Leetanaporn (กิตตินันท์ ลีธนาภรณ์)" userId="a7a691ef-6f62-4e3b-9b52-1c324ffc9fd8" providerId="ADAL" clId="{D2917CC2-7D3F-42B8-A639-94CFBA6C1976}" dt="2023-02-23T17:14:28.070" v="8054" actId="478"/>
          <ac:picMkLst>
            <pc:docMk/>
            <pc:sldMk cId="3926187650" sldId="436"/>
            <ac:picMk id="2" creationId="{2ED83DF6-8907-C6BA-F715-3ACDCEE42323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3T17:15:10.834" v="8068" actId="1076"/>
          <ac:picMkLst>
            <pc:docMk/>
            <pc:sldMk cId="3926187650" sldId="436"/>
            <ac:picMk id="8" creationId="{82E8330F-A750-6130-CAA3-F42E2AA2639F}"/>
          </ac:picMkLst>
        </pc:picChg>
      </pc:sldChg>
      <pc:sldChg chg="new del">
        <pc:chgData name="Kittinun  Leetanaporn (กิตตินันท์ ลีธนาภรณ์)" userId="a7a691ef-6f62-4e3b-9b52-1c324ffc9fd8" providerId="ADAL" clId="{D2917CC2-7D3F-42B8-A639-94CFBA6C1976}" dt="2023-02-23T17:16:13.678" v="8088" actId="47"/>
        <pc:sldMkLst>
          <pc:docMk/>
          <pc:sldMk cId="2390488643" sldId="437"/>
        </pc:sldMkLst>
      </pc:sldChg>
      <pc:sldChg chg="add del">
        <pc:chgData name="Kittinun  Leetanaporn (กิตตินันท์ ลีธนาภรณ์)" userId="a7a691ef-6f62-4e3b-9b52-1c324ffc9fd8" providerId="ADAL" clId="{D2917CC2-7D3F-42B8-A639-94CFBA6C1976}" dt="2023-02-23T17:16:33.650" v="8090" actId="47"/>
        <pc:sldMkLst>
          <pc:docMk/>
          <pc:sldMk cId="3683731243" sldId="437"/>
        </pc:sldMkLst>
      </pc:sldChg>
      <pc:sldChg chg="modSp add mod modTransition modAnim">
        <pc:chgData name="Kittinun  Leetanaporn (กิตตินันท์ ลีธนาภรณ์)" userId="a7a691ef-6f62-4e3b-9b52-1c324ffc9fd8" providerId="ADAL" clId="{D2917CC2-7D3F-42B8-A639-94CFBA6C1976}" dt="2023-02-24T14:27:23.840" v="8361"/>
        <pc:sldMkLst>
          <pc:docMk/>
          <pc:sldMk cId="2944760736" sldId="438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17:01.816" v="8097" actId="20577"/>
          <ac:spMkLst>
            <pc:docMk/>
            <pc:sldMk cId="2944760736" sldId="438"/>
            <ac:spMk id="4" creationId="{FE588417-1219-A624-9250-95CC02207A6E}"/>
          </ac:spMkLst>
        </pc:spChg>
      </pc:sldChg>
      <pc:sldChg chg="modSp add mod modTransition modAnim">
        <pc:chgData name="Kittinun  Leetanaporn (กิตตินันท์ ลีธนาภรณ์)" userId="a7a691ef-6f62-4e3b-9b52-1c324ffc9fd8" providerId="ADAL" clId="{D2917CC2-7D3F-42B8-A639-94CFBA6C1976}" dt="2023-02-24T14:27:41.447" v="8373"/>
        <pc:sldMkLst>
          <pc:docMk/>
          <pc:sldMk cId="3865260465" sldId="439"/>
        </pc:sldMkLst>
        <pc:spChg chg="mod">
          <ac:chgData name="Kittinun  Leetanaporn (กิตตินันท์ ลีธนาภรณ์)" userId="a7a691ef-6f62-4e3b-9b52-1c324ffc9fd8" providerId="ADAL" clId="{D2917CC2-7D3F-42B8-A639-94CFBA6C1976}" dt="2023-02-23T17:19:01.467" v="8164" actId="20577"/>
          <ac:spMkLst>
            <pc:docMk/>
            <pc:sldMk cId="3865260465" sldId="439"/>
            <ac:spMk id="4" creationId="{FE588417-1219-A624-9250-95CC02207A6E}"/>
          </ac:spMkLst>
        </pc:spChg>
        <pc:spChg chg="mod">
          <ac:chgData name="Kittinun  Leetanaporn (กิตตินันท์ ลีธนาภรณ์)" userId="a7a691ef-6f62-4e3b-9b52-1c324ffc9fd8" providerId="ADAL" clId="{D2917CC2-7D3F-42B8-A639-94CFBA6C1976}" dt="2023-02-23T17:16:46.338" v="8095" actId="14100"/>
          <ac:spMkLst>
            <pc:docMk/>
            <pc:sldMk cId="3865260465" sldId="439"/>
            <ac:spMk id="6" creationId="{9586382E-F358-7BC7-76EB-18DF788EB1C1}"/>
          </ac:spMkLst>
        </pc:spChg>
      </pc:sldChg>
      <pc:sldChg chg="addSp delSp modSp add mod modAnim">
        <pc:chgData name="Kittinun  Leetanaporn (กิตตินันท์ ลีธนาภรณ์)" userId="a7a691ef-6f62-4e3b-9b52-1c324ffc9fd8" providerId="ADAL" clId="{D2917CC2-7D3F-42B8-A639-94CFBA6C1976}" dt="2023-02-24T14:34:04.378" v="8457"/>
        <pc:sldMkLst>
          <pc:docMk/>
          <pc:sldMk cId="2047145558" sldId="440"/>
        </pc:sldMkLst>
        <pc:spChg chg="add mod">
          <ac:chgData name="Kittinun  Leetanaporn (กิตตินันท์ ลีธนาภรณ์)" userId="a7a691ef-6f62-4e3b-9b52-1c324ffc9fd8" providerId="ADAL" clId="{D2917CC2-7D3F-42B8-A639-94CFBA6C1976}" dt="2023-02-24T14:33:48.882" v="8454" actId="465"/>
          <ac:spMkLst>
            <pc:docMk/>
            <pc:sldMk cId="2047145558" sldId="440"/>
            <ac:spMk id="6" creationId="{D2FAAB6B-4F1D-C6F2-0701-B159591436C5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33:48.882" v="8454" actId="465"/>
          <ac:spMkLst>
            <pc:docMk/>
            <pc:sldMk cId="2047145558" sldId="440"/>
            <ac:spMk id="7" creationId="{D17A7ADA-21CE-6B29-EBE9-129A0C76BC84}"/>
          </ac:spMkLst>
        </pc:spChg>
        <pc:spChg chg="add mod">
          <ac:chgData name="Kittinun  Leetanaporn (กิตตินันท์ ลีธนาภรณ์)" userId="a7a691ef-6f62-4e3b-9b52-1c324ffc9fd8" providerId="ADAL" clId="{D2917CC2-7D3F-42B8-A639-94CFBA6C1976}" dt="2023-02-24T14:33:39.558" v="8451" actId="1076"/>
          <ac:spMkLst>
            <pc:docMk/>
            <pc:sldMk cId="2047145558" sldId="440"/>
            <ac:spMk id="10" creationId="{2BD9E42B-2DEC-ADDF-5C54-191282DAA4BB}"/>
          </ac:spMkLst>
        </pc:spChg>
        <pc:picChg chg="add mod">
          <ac:chgData name="Kittinun  Leetanaporn (กิตตินันท์ ลีธนาภรณ์)" userId="a7a691ef-6f62-4e3b-9b52-1c324ffc9fd8" providerId="ADAL" clId="{D2917CC2-7D3F-42B8-A639-94CFBA6C1976}" dt="2023-02-24T14:33:39.558" v="8451" actId="1076"/>
          <ac:picMkLst>
            <pc:docMk/>
            <pc:sldMk cId="2047145558" sldId="440"/>
            <ac:picMk id="2" creationId="{A1A5D3F9-D267-85DB-F7CD-07C1DB61D929}"/>
          </ac:picMkLst>
        </pc:picChg>
        <pc:picChg chg="del">
          <ac:chgData name="Kittinun  Leetanaporn (กิตตินันท์ ลีธนาภรณ์)" userId="a7a691ef-6f62-4e3b-9b52-1c324ffc9fd8" providerId="ADAL" clId="{D2917CC2-7D3F-42B8-A639-94CFBA6C1976}" dt="2023-02-24T14:31:18.873" v="8376" actId="478"/>
          <ac:picMkLst>
            <pc:docMk/>
            <pc:sldMk cId="2047145558" sldId="440"/>
            <ac:picMk id="3" creationId="{00000000-0000-0000-0000-000000000000}"/>
          </ac:picMkLst>
        </pc:picChg>
        <pc:picChg chg="add mod">
          <ac:chgData name="Kittinun  Leetanaporn (กิตตินันท์ ลีธนาภรณ์)" userId="a7a691ef-6f62-4e3b-9b52-1c324ffc9fd8" providerId="ADAL" clId="{D2917CC2-7D3F-42B8-A639-94CFBA6C1976}" dt="2023-02-24T14:33:48.882" v="8454" actId="465"/>
          <ac:picMkLst>
            <pc:docMk/>
            <pc:sldMk cId="2047145558" sldId="440"/>
            <ac:picMk id="4" creationId="{D2BE117E-02A4-C011-8E93-3CDEA483D686}"/>
          </ac:picMkLst>
        </pc:picChg>
      </pc:sldChg>
      <pc:sldChg chg="new del">
        <pc:chgData name="Kittinun  Leetanaporn (กิตตินันท์ ลีธนาภรณ์)" userId="a7a691ef-6f62-4e3b-9b52-1c324ffc9fd8" providerId="ADAL" clId="{D2917CC2-7D3F-42B8-A639-94CFBA6C1976}" dt="2023-02-24T14:27:12.345" v="8360" actId="47"/>
        <pc:sldMkLst>
          <pc:docMk/>
          <pc:sldMk cId="2399444972" sldId="4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oral., inject, </a:t>
            </a:r>
            <a:r>
              <a:rPr lang="en-US" err="1"/>
              <a:t>suppo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3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oral., inject, </a:t>
            </a:r>
            <a:r>
              <a:rPr lang="en-US" err="1"/>
              <a:t>suppo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5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ให้ลองเล่นแปปน</a:t>
            </a:r>
            <a:r>
              <a:rPr lang="th-TH" dirty="0" err="1"/>
              <a:t>ึง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50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oral., inject, </a:t>
            </a:r>
            <a:r>
              <a:rPr lang="en-US" err="1"/>
              <a:t>suppo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15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oral., inject, </a:t>
            </a:r>
            <a:r>
              <a:rPr lang="en-US" err="1"/>
              <a:t>suppo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9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28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ลองให้พิมพ์ </a:t>
            </a:r>
            <a:r>
              <a:rPr lang="en-US" dirty="0"/>
              <a:t>iris</a:t>
            </a:r>
          </a:p>
        </p:txBody>
      </p:sp>
    </p:spTree>
    <p:extLst>
      <p:ext uri="{BB962C8B-B14F-4D97-AF65-F5344CB8AC3E}">
        <p14:creationId xmlns:p14="http://schemas.microsoft.com/office/powerpoint/2010/main" val="370494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5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1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108961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4" y="5628223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3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1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3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5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9" y="3351785"/>
            <a:ext cx="1620521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5"/>
            <a:ext cx="1620521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5"/>
            <a:ext cx="1620521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1" y="3351785"/>
            <a:ext cx="1620521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5"/>
            <a:ext cx="1620521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9" y="3803904"/>
            <a:ext cx="1620521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1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1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1" y="3803904"/>
            <a:ext cx="1620521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1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6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9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6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1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2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7" y="3630168"/>
            <a:ext cx="3886201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597">
              <a:defRPr sz="1400"/>
            </a:lvl2pPr>
            <a:lvl3pPr marL="457196">
              <a:defRPr sz="1400"/>
            </a:lvl3pPr>
            <a:lvl4pPr marL="685793">
              <a:defRPr sz="1400"/>
            </a:lvl4pPr>
            <a:lvl5pPr marL="1142989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7" y="3630168"/>
            <a:ext cx="3886201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597">
              <a:defRPr sz="1400"/>
            </a:lvl2pPr>
            <a:lvl3pPr marL="457196">
              <a:defRPr sz="1400"/>
            </a:lvl3pPr>
            <a:lvl4pPr marL="685793">
              <a:defRPr sz="1400"/>
            </a:lvl4pPr>
            <a:lvl5pPr marL="1142989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1" y="1492378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9" y="4014216"/>
            <a:ext cx="4160521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1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9"/>
            <a:ext cx="3886201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597">
              <a:lnSpc>
                <a:spcPct val="100000"/>
              </a:lnSpc>
              <a:defRPr sz="1400"/>
            </a:lvl2pPr>
            <a:lvl3pPr marL="457196">
              <a:lnSpc>
                <a:spcPct val="100000"/>
              </a:lnSpc>
              <a:defRPr sz="1400"/>
            </a:lvl3pPr>
            <a:lvl4pPr marL="685793">
              <a:lnSpc>
                <a:spcPct val="100000"/>
              </a:lnSpc>
              <a:defRPr sz="1400"/>
            </a:lvl4pPr>
            <a:lvl5pPr marL="1142989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1" y="3172969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1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597">
              <a:lnSpc>
                <a:spcPct val="100000"/>
              </a:lnSpc>
              <a:defRPr sz="1400"/>
            </a:lvl2pPr>
            <a:lvl3pPr marL="457196">
              <a:lnSpc>
                <a:spcPct val="100000"/>
              </a:lnSpc>
              <a:defRPr sz="1400"/>
            </a:lvl3pPr>
            <a:lvl4pPr marL="685793">
              <a:lnSpc>
                <a:spcPct val="100000"/>
              </a:lnSpc>
              <a:defRPr sz="1400"/>
            </a:lvl4pPr>
            <a:lvl5pPr marL="1142989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9" y="612649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1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1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597">
              <a:lnSpc>
                <a:spcPct val="100000"/>
              </a:lnSpc>
              <a:defRPr sz="1400"/>
            </a:lvl2pPr>
            <a:lvl3pPr marL="457196">
              <a:lnSpc>
                <a:spcPct val="100000"/>
              </a:lnSpc>
              <a:defRPr sz="1400"/>
            </a:lvl3pPr>
            <a:lvl4pPr marL="685793">
              <a:lnSpc>
                <a:spcPct val="100000"/>
              </a:lnSpc>
              <a:defRPr sz="1400"/>
            </a:lvl4pPr>
            <a:lvl5pPr marL="1142989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1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1" y="3273553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1" y="5166361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3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3"/>
            <a:ext cx="6519673" cy="15270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3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12191998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6" y="1485302"/>
            <a:ext cx="9120571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2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9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1" y="4496653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5" y="987426"/>
            <a:ext cx="61247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5" y="993775"/>
            <a:ext cx="612470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599" y="0"/>
            <a:ext cx="35814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51" y="685801"/>
            <a:ext cx="711955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3886201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597">
              <a:defRPr spc="0" baseline="0"/>
            </a:lvl2pPr>
            <a:lvl3pPr marL="457196">
              <a:defRPr spc="0" baseline="0"/>
            </a:lvl3pPr>
            <a:lvl4pPr marL="685793">
              <a:defRPr spc="0" baseline="0"/>
            </a:lvl4pPr>
            <a:lvl5pPr marL="1142989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9" y="5547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6" y="1188721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399" y="2057400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3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5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5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597">
              <a:defRPr spc="0" baseline="0"/>
            </a:lvl2pPr>
            <a:lvl3pPr marL="457196">
              <a:defRPr spc="0" baseline="0"/>
            </a:lvl3pPr>
            <a:lvl4pPr marL="685793">
              <a:defRPr spc="0" baseline="0"/>
            </a:lvl4pPr>
            <a:lvl5pPr marL="1142989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9" y="5547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9" y="1828801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5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7" y="3200401"/>
            <a:ext cx="8110729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9" y="5547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47AA29-DAC4-8399-2408-ACE6C4C4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419101"/>
            <a:ext cx="9829801" cy="914400"/>
          </a:xfrm>
        </p:spPr>
        <p:txBody>
          <a:bodyPr/>
          <a:lstStyle>
            <a:lvl1pPr algn="l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419101"/>
            <a:ext cx="9829801" cy="914400"/>
          </a:xfrm>
        </p:spPr>
        <p:txBody>
          <a:bodyPr/>
          <a:lstStyle>
            <a:lvl1pPr algn="l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1" y="1746504"/>
            <a:ext cx="9829801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9" y="5547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9" y="5547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7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8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7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1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9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1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1" y="5596129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9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9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8" y="4688743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5" y="17556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5" y="17556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1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1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0" y="3104299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4" y="3104299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5" y="42702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5" y="42702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1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1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1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0" y="5623560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4" y="5623560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1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71475"/>
            <a:ext cx="9821956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55945"/>
            <a:ext cx="9821956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9030" y="6023133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24419" y="1131165"/>
            <a:ext cx="2324101" cy="245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000" b="1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/>
              <a:t>presentation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437630" y="2657475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800" kern="1200" cap="none" spc="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597" indent="-228597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381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8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7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1" userDrawn="1">
          <p15:clr>
            <a:srgbClr val="547EBF"/>
          </p15:clr>
        </p15:guide>
        <p15:guide id="8" pos="3721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9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3" userDrawn="1">
          <p15:clr>
            <a:srgbClr val="547EBF"/>
          </p15:clr>
        </p15:guide>
        <p15:guide id="13" pos="4969" userDrawn="1">
          <p15:clr>
            <a:srgbClr val="9FCC3B"/>
          </p15:clr>
        </p15:guide>
        <p15:guide id="14" pos="5209" userDrawn="1">
          <p15:clr>
            <a:srgbClr val="9FCC3B"/>
          </p15:clr>
        </p15:guide>
        <p15:guide id="15" pos="2713" userDrawn="1">
          <p15:clr>
            <a:srgbClr val="9FCC3B"/>
          </p15:clr>
        </p15:guide>
        <p15:guide id="16" pos="2473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0,385 Genomics Images, Stock Photos &amp; Vectors | Shutterstock">
            <a:extLst>
              <a:ext uri="{FF2B5EF4-FFF2-40B4-BE49-F238E27FC236}">
                <a16:creationId xmlns:a16="http://schemas.microsoft.com/office/drawing/2014/main" id="{AF64A7A9-ECB6-969C-92E1-A78A66514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/>
        </p:blipFill>
        <p:spPr bwMode="auto">
          <a:xfrm>
            <a:off x="1385821" y="981764"/>
            <a:ext cx="9280928" cy="454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5DD17-2035-2D6D-079E-9143FD7F1288}"/>
              </a:ext>
            </a:extLst>
          </p:cNvPr>
          <p:cNvSpPr/>
          <p:nvPr/>
        </p:nvSpPr>
        <p:spPr>
          <a:xfrm>
            <a:off x="1634247" y="2343881"/>
            <a:ext cx="8784076" cy="1702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10" y="2387655"/>
            <a:ext cx="8317150" cy="1614792"/>
          </a:xfrm>
        </p:spPr>
        <p:txBody>
          <a:bodyPr/>
          <a:lstStyle/>
          <a:p>
            <a:r>
              <a:rPr lang="en-US" sz="32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 to R</a:t>
            </a:r>
            <a:br>
              <a:rPr lang="en-US" sz="32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32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8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Kittinun Leetanaporn M.D.</a:t>
            </a:r>
            <a:endParaRPr lang="en-US" sz="3200" i="1" dirty="0">
              <a:effectLst>
                <a:glow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5E91A9-1F22-B28E-37C6-FBB59B8A7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61"/>
          <a:stretch/>
        </p:blipFill>
        <p:spPr>
          <a:xfrm>
            <a:off x="9875646" y="295143"/>
            <a:ext cx="2007826" cy="5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55422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Types of variable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543AAA-B516-676E-066F-59814B9BD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2555"/>
              </p:ext>
            </p:extLst>
          </p:nvPr>
        </p:nvGraphicFramePr>
        <p:xfrm>
          <a:off x="2028687" y="1662747"/>
          <a:ext cx="8163561" cy="416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187">
                  <a:extLst>
                    <a:ext uri="{9D8B030D-6E8A-4147-A177-3AD203B41FA5}">
                      <a16:colId xmlns:a16="http://schemas.microsoft.com/office/drawing/2014/main" val="889644760"/>
                    </a:ext>
                  </a:extLst>
                </a:gridCol>
                <a:gridCol w="2721187">
                  <a:extLst>
                    <a:ext uri="{9D8B030D-6E8A-4147-A177-3AD203B41FA5}">
                      <a16:colId xmlns:a16="http://schemas.microsoft.com/office/drawing/2014/main" val="3403384619"/>
                    </a:ext>
                  </a:extLst>
                </a:gridCol>
                <a:gridCol w="2721187">
                  <a:extLst>
                    <a:ext uri="{9D8B030D-6E8A-4147-A177-3AD203B41FA5}">
                      <a16:colId xmlns:a16="http://schemas.microsoft.com/office/drawing/2014/main" val="2339856200"/>
                    </a:ext>
                  </a:extLst>
                </a:gridCol>
              </a:tblGrid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Example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Explanation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55595"/>
                  </a:ext>
                </a:extLst>
              </a:tr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n</a:t>
                      </a:r>
                      <a:r>
                        <a:rPr dirty="0"/>
                        <a:t>umeric</a:t>
                      </a:r>
                      <a:r>
                        <a:rPr lang="en-US" dirty="0"/>
                        <a:t>/double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1, 2.3, 5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จำนวนจริง รวมทศนิยม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19409"/>
                  </a:ext>
                </a:extLst>
              </a:tr>
              <a:tr h="104183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จำนวนเต็ม เป็น subset ของ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50011"/>
                  </a:ext>
                </a:extLst>
              </a:tr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จำนวนเชิงซ้อน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17794"/>
                  </a:ext>
                </a:extLst>
              </a:tr>
              <a:tr h="7292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“</a:t>
                      </a:r>
                      <a:r>
                        <a:rPr dirty="0" err="1"/>
                        <a:t>สวัสดี</a:t>
                      </a:r>
                      <a:r>
                        <a:rPr dirty="0"/>
                        <a:t>”, “Hello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ตัวอักษร ต้องอยู่ในเครื่องหมาย ” 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4831"/>
                  </a:ext>
                </a:extLst>
              </a:tr>
              <a:tr h="7292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“a”, “b”, 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คล้าย character แต่มีจำนวนตัวแปรจำกัด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86982"/>
                  </a:ext>
                </a:extLst>
              </a:tr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ตามหลักตรรกศาสตร์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2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492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68122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More variables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AE842-728D-667E-D335-E467A2FD2243}"/>
              </a:ext>
            </a:extLst>
          </p:cNvPr>
          <p:cNvSpPr txBox="1"/>
          <p:nvPr/>
        </p:nvSpPr>
        <p:spPr>
          <a:xfrm>
            <a:off x="1173480" y="1305341"/>
            <a:ext cx="10017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y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</a:t>
            </a:r>
            <a:br>
              <a:rPr lang="th-TH" dirty="0"/>
            </a:br>
            <a:r>
              <a:rPr lang="en-US" dirty="0">
                <a:latin typeface="Courier"/>
              </a:rPr>
              <a:t>y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1 2 3 4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z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"hello world"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 love R"</a:t>
            </a:r>
            <a:r>
              <a:rPr lang="en-US" dirty="0">
                <a:latin typeface="Courier"/>
              </a:rPr>
              <a:t>)) 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th-TH" i="1" dirty="0">
                <a:solidFill>
                  <a:srgbClr val="60A0B0"/>
                </a:solidFill>
                <a:latin typeface="Courier"/>
              </a:rPr>
              <a:t>เก็บข้อมูลในรูปแบบ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list</a:t>
            </a:r>
            <a:br>
              <a:rPr lang="en-US" dirty="0"/>
            </a:br>
            <a:r>
              <a:rPr lang="en-US" dirty="0">
                <a:latin typeface="Courier"/>
              </a:rPr>
              <a:t>z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[[1]]
## [1] 1 2 3
## 
## [[2]]
## [1] 4
## 
## [[3]]
## [1] "hello world" "I love R“</a:t>
            </a:r>
          </a:p>
        </p:txBody>
      </p:sp>
    </p:spTree>
    <p:extLst>
      <p:ext uri="{BB962C8B-B14F-4D97-AF65-F5344CB8AC3E}">
        <p14:creationId xmlns:p14="http://schemas.microsoft.com/office/powerpoint/2010/main" val="14643740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3519879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subset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F234DF-92CD-646D-C312-50C49A76660C}"/>
              </a:ext>
            </a:extLst>
          </p:cNvPr>
          <p:cNvSpPr txBox="1">
            <a:spLocks/>
          </p:cNvSpPr>
          <p:nvPr/>
        </p:nvSpPr>
        <p:spPr>
          <a:xfrm>
            <a:off x="876675" y="1389380"/>
            <a:ext cx="10438649" cy="51409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7" indent="-228597" algn="l" defTabSz="91439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1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7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8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Courier"/>
              </a:rPr>
              <a:t>x </a:t>
            </a:r>
            <a:r>
              <a:rPr lang="en-US"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a"</a:t>
            </a:r>
            <a:r>
              <a:rPr lang="en-US" sz="2000" dirty="0" err="1">
                <a:latin typeface="Courier"/>
              </a:rPr>
              <a:t>,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"b"</a:t>
            </a:r>
            <a:r>
              <a:rPr lang="en-US" sz="2000" dirty="0" err="1">
                <a:latin typeface="Courier"/>
              </a:rPr>
              <a:t>,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"c"</a:t>
            </a:r>
            <a:r>
              <a:rPr lang="en-US" sz="2000" dirty="0" err="1">
                <a:latin typeface="Courier"/>
              </a:rPr>
              <a:t>,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"d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2000" dirty="0">
                <a:latin typeface="Courier"/>
              </a:rPr>
              <a:t>)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x[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2000" dirty="0">
                <a:latin typeface="Courier"/>
              </a:rPr>
              <a:t>]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subset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โดยระบุตำแหน่ง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h-TH" sz="2000" dirty="0">
                <a:latin typeface="Courier"/>
              </a:rPr>
              <a:t>## [1] "</a:t>
            </a:r>
            <a:r>
              <a:rPr lang="en-US" sz="2000" dirty="0">
                <a:latin typeface="Courier"/>
              </a:rPr>
              <a:t>c“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Courier"/>
              </a:rPr>
              <a:t>x[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2000" dirty="0">
                <a:latin typeface="Courier"/>
              </a:rPr>
              <a:t>]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subset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หลายตำแหน่ง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h-TH" sz="2000" dirty="0">
                <a:latin typeface="Courier"/>
              </a:rPr>
              <a:t>## [1] "</a:t>
            </a:r>
            <a:r>
              <a:rPr lang="en-US" sz="2000" dirty="0">
                <a:latin typeface="Courier"/>
              </a:rPr>
              <a:t>a" "b" "c“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Courier"/>
              </a:rPr>
              <a:t>x[</a:t>
            </a:r>
            <a:r>
              <a:rPr lang="en-US"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latin typeface="Courier"/>
              </a:rPr>
              <a:t>,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2000" dirty="0">
                <a:latin typeface="Courier"/>
              </a:rPr>
              <a:t>)]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subset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หลากหลายตำแหน่งแบบจำเพาะ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h-TH" sz="2000" dirty="0">
                <a:latin typeface="Courier"/>
              </a:rPr>
              <a:t>## [1] "</a:t>
            </a:r>
            <a:r>
              <a:rPr lang="en-US" sz="2000" dirty="0">
                <a:latin typeface="Courier"/>
              </a:rPr>
              <a:t>a" "c“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000" dirty="0">
              <a:latin typeface="Courier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Courier"/>
              </a:rPr>
              <a:t>y </a:t>
            </a:r>
            <a:r>
              <a:rPr lang="en-US"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latin typeface="Courier"/>
              </a:rPr>
              <a:t>,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sz="2000" dirty="0">
                <a:latin typeface="Courier"/>
              </a:rPr>
              <a:t>,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sz="2000" dirty="0">
                <a:latin typeface="Courier"/>
              </a:rPr>
              <a:t>), </a:t>
            </a:r>
            <a:r>
              <a:rPr lang="en-US"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a"</a:t>
            </a:r>
            <a:r>
              <a:rPr lang="en-US" sz="2000" dirty="0" err="1">
                <a:latin typeface="Courier"/>
              </a:rPr>
              <a:t>,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"b"</a:t>
            </a:r>
            <a:r>
              <a:rPr lang="en-US" sz="2000" dirty="0" err="1">
                <a:latin typeface="Courier"/>
              </a:rPr>
              <a:t>,</a:t>
            </a:r>
            <a:r>
              <a:rPr lang="en-US" sz="2000" dirty="0" err="1">
                <a:solidFill>
                  <a:srgbClr val="4070A0"/>
                </a:solidFill>
                <a:latin typeface="Courier"/>
              </a:rPr>
              <a:t>"c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2000" dirty="0">
                <a:latin typeface="Courier"/>
              </a:rPr>
              <a:t>))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y[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latin typeface="Courier"/>
              </a:rPr>
              <a:t>]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subset list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ตามตำแหน่ง (จะได้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list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ย่อยออกมา)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h-TH" sz="2000" dirty="0">
                <a:latin typeface="Courier"/>
              </a:rPr>
              <a:t>## [[1]]
## [1] 1 2 3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Courier"/>
              </a:rPr>
              <a:t>y[[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latin typeface="Courier"/>
              </a:rPr>
              <a:t>]]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ดึงข้อมูลที่อยู่ใน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list </a:t>
            </a:r>
            <a:r>
              <a:rPr lang="th-TH" sz="2000" i="1" dirty="0">
                <a:solidFill>
                  <a:srgbClr val="60A0B0"/>
                </a:solidFill>
                <a:latin typeface="Courier"/>
              </a:rPr>
              <a:t>ออกมา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th-TH" sz="2000" dirty="0">
                <a:latin typeface="Courier"/>
              </a:rPr>
              <a:t>## [1] 1 2 3</a:t>
            </a:r>
          </a:p>
        </p:txBody>
      </p:sp>
    </p:spTree>
    <p:extLst>
      <p:ext uri="{BB962C8B-B14F-4D97-AF65-F5344CB8AC3E}">
        <p14:creationId xmlns:p14="http://schemas.microsoft.com/office/powerpoint/2010/main" val="40605608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68122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More variables storage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543AAA-B516-676E-066F-59814B9BD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6181"/>
              </p:ext>
            </p:extLst>
          </p:nvPr>
        </p:nvGraphicFramePr>
        <p:xfrm>
          <a:off x="2014219" y="1865947"/>
          <a:ext cx="8163561" cy="2515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187">
                  <a:extLst>
                    <a:ext uri="{9D8B030D-6E8A-4147-A177-3AD203B41FA5}">
                      <a16:colId xmlns:a16="http://schemas.microsoft.com/office/drawing/2014/main" val="889644760"/>
                    </a:ext>
                  </a:extLst>
                </a:gridCol>
                <a:gridCol w="2721187">
                  <a:extLst>
                    <a:ext uri="{9D8B030D-6E8A-4147-A177-3AD203B41FA5}">
                      <a16:colId xmlns:a16="http://schemas.microsoft.com/office/drawing/2014/main" val="3403384619"/>
                    </a:ext>
                  </a:extLst>
                </a:gridCol>
                <a:gridCol w="2721187">
                  <a:extLst>
                    <a:ext uri="{9D8B030D-6E8A-4147-A177-3AD203B41FA5}">
                      <a16:colId xmlns:a16="http://schemas.microsoft.com/office/drawing/2014/main" val="2339856200"/>
                    </a:ext>
                  </a:extLst>
                </a:gridCol>
              </a:tblGrid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Example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Explanation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55595"/>
                  </a:ext>
                </a:extLst>
              </a:tr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V</a:t>
                      </a:r>
                      <a:r>
                        <a:rPr dirty="0"/>
                        <a:t>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c(1,2,3)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Multiple variables of the same type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19409"/>
                  </a:ext>
                </a:extLst>
              </a:tr>
              <a:tr h="104183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L</a:t>
                      </a:r>
                      <a:r>
                        <a:rPr dirty="0"/>
                        <a:t>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list(1, c(1,3,4), “Hello”)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Multiple variables of</a:t>
                      </a:r>
                      <a:r>
                        <a:rPr lang="th-TH" dirty="0"/>
                        <a:t> </a:t>
                      </a:r>
                      <a:r>
                        <a:rPr lang="en-US" dirty="0"/>
                        <a:t>different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50011"/>
                  </a:ext>
                </a:extLst>
              </a:tr>
              <a:tr h="416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 err="1"/>
                        <a:t>D</a:t>
                      </a:r>
                      <a:r>
                        <a:rPr dirty="0" err="1"/>
                        <a:t>ataframe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data.frame(x=3, y=2)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/>
                        <a:t>Table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17794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0597E55-6051-2D81-D421-6E3F42147361}"/>
              </a:ext>
            </a:extLst>
          </p:cNvPr>
          <p:cNvSpPr/>
          <p:nvPr/>
        </p:nvSpPr>
        <p:spPr>
          <a:xfrm>
            <a:off x="1394459" y="3730754"/>
            <a:ext cx="690880" cy="65057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65786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Matrix and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dataframe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48D2B-ACDF-2FCB-85A5-F538E548B6D0}"/>
              </a:ext>
            </a:extLst>
          </p:cNvPr>
          <p:cNvSpPr txBox="1"/>
          <p:nvPr/>
        </p:nvSpPr>
        <p:spPr>
          <a:xfrm>
            <a:off x="7153067" y="1841421"/>
            <a:ext cx="47241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x 2 table, like a spreadsheet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structure that we deal with data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Summarize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Visualizae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Matrix vs </a:t>
            </a:r>
            <a:r>
              <a:rPr lang="en-US" b="1" dirty="0" err="1"/>
              <a:t>Dataframe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Matrix contains only one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Dataframe</a:t>
            </a:r>
            <a:r>
              <a:rPr lang="en-US" dirty="0"/>
              <a:t> can have multiple data types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EF7059-9FBC-0B8C-798D-1391E79B90CE}"/>
              </a:ext>
            </a:extLst>
          </p:cNvPr>
          <p:cNvGrpSpPr/>
          <p:nvPr/>
        </p:nvGrpSpPr>
        <p:grpSpPr>
          <a:xfrm>
            <a:off x="856927" y="1382722"/>
            <a:ext cx="5999648" cy="2895727"/>
            <a:chOff x="827008" y="1628894"/>
            <a:chExt cx="5999648" cy="28957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C1E5B4-6FD1-6C05-75ED-9983E07DF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160" y="2144955"/>
              <a:ext cx="5419496" cy="23796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FC2FB8-3EDC-3EF5-42F6-C7BAA37B2A0B}"/>
                </a:ext>
              </a:extLst>
            </p:cNvPr>
            <p:cNvSpPr txBox="1"/>
            <p:nvPr/>
          </p:nvSpPr>
          <p:spPr>
            <a:xfrm>
              <a:off x="3556000" y="1628894"/>
              <a:ext cx="1107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Column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DF66F1-806B-0771-A05D-899370EDC3DB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80" y="1808480"/>
              <a:ext cx="202097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CFF2DB-0850-47D1-1637-253F18DAC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7160" y="1808480"/>
              <a:ext cx="190246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D49083-1C9F-179A-DF60-0913C964963B}"/>
                </a:ext>
              </a:extLst>
            </p:cNvPr>
            <p:cNvSpPr txBox="1"/>
            <p:nvPr/>
          </p:nvSpPr>
          <p:spPr>
            <a:xfrm rot="16200000">
              <a:off x="549394" y="2959854"/>
              <a:ext cx="924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Rows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09AF1C8-5798-DB58-AB0E-F0390F865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674" y="2134795"/>
              <a:ext cx="749" cy="5982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1B1978-610D-1F55-50BD-99E6D8DBE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3" y="3698240"/>
              <a:ext cx="0" cy="7654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1" name="Picture 3">
            <a:extLst>
              <a:ext uri="{FF2B5EF4-FFF2-40B4-BE49-F238E27FC236}">
                <a16:creationId xmlns:a16="http://schemas.microsoft.com/office/drawing/2014/main" id="{2810CD02-BDE9-5777-8C76-40E21053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79" y="4528424"/>
            <a:ext cx="5379677" cy="20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32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3519879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subset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20046-3D6F-1675-3E14-B466005B3F56}"/>
              </a:ext>
            </a:extLst>
          </p:cNvPr>
          <p:cNvGrpSpPr/>
          <p:nvPr/>
        </p:nvGrpSpPr>
        <p:grpSpPr>
          <a:xfrm>
            <a:off x="4412926" y="1381524"/>
            <a:ext cx="7199751" cy="3474956"/>
            <a:chOff x="827008" y="1628894"/>
            <a:chExt cx="5999648" cy="28957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48FA6E-1B00-4A31-0A83-C09A3E8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160" y="2144955"/>
              <a:ext cx="5419496" cy="23796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2622C-8CA9-8416-471D-3FDBE59D79AA}"/>
                </a:ext>
              </a:extLst>
            </p:cNvPr>
            <p:cNvSpPr txBox="1"/>
            <p:nvPr/>
          </p:nvSpPr>
          <p:spPr>
            <a:xfrm>
              <a:off x="3556000" y="1628894"/>
              <a:ext cx="1107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Column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38C54A-148B-1E69-CD44-94783A5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80" y="1808480"/>
              <a:ext cx="202097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8DB15-DAF5-CFF9-7415-FB34B46DE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7160" y="1808480"/>
              <a:ext cx="190246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2699F-92DE-58D1-8614-351AA2736B3F}"/>
                </a:ext>
              </a:extLst>
            </p:cNvPr>
            <p:cNvSpPr txBox="1"/>
            <p:nvPr/>
          </p:nvSpPr>
          <p:spPr>
            <a:xfrm rot="16200000">
              <a:off x="549394" y="2959854"/>
              <a:ext cx="924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Rows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936F03-7801-AC32-1D13-0BE16BF31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674" y="2134795"/>
              <a:ext cx="749" cy="5982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F05C63-E0A8-4F2E-BEDB-121B6B2C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3" y="3698240"/>
              <a:ext cx="0" cy="7654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3A2E5-88F8-DEC9-D3ED-9FB58A1AF1D9}"/>
              </a:ext>
            </a:extLst>
          </p:cNvPr>
          <p:cNvSpPr/>
          <p:nvPr/>
        </p:nvSpPr>
        <p:spPr>
          <a:xfrm>
            <a:off x="10031990" y="2254010"/>
            <a:ext cx="538480" cy="193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DEF1F-7165-5AF3-9F6F-53D1ACA69A76}"/>
              </a:ext>
            </a:extLst>
          </p:cNvPr>
          <p:cNvSpPr txBox="1"/>
          <p:nvPr/>
        </p:nvSpPr>
        <p:spPr>
          <a:xfrm>
            <a:off x="1173480" y="1702088"/>
            <a:ext cx="298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/>
              </a:rPr>
              <a:t>iris[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365194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3519879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subset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20046-3D6F-1675-3E14-B466005B3F56}"/>
              </a:ext>
            </a:extLst>
          </p:cNvPr>
          <p:cNvGrpSpPr/>
          <p:nvPr/>
        </p:nvGrpSpPr>
        <p:grpSpPr>
          <a:xfrm>
            <a:off x="4412926" y="1381524"/>
            <a:ext cx="7199751" cy="3474956"/>
            <a:chOff x="827008" y="1628894"/>
            <a:chExt cx="5999648" cy="28957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48FA6E-1B00-4A31-0A83-C09A3E8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160" y="2144955"/>
              <a:ext cx="5419496" cy="23796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2622C-8CA9-8416-471D-3FDBE59D79AA}"/>
                </a:ext>
              </a:extLst>
            </p:cNvPr>
            <p:cNvSpPr txBox="1"/>
            <p:nvPr/>
          </p:nvSpPr>
          <p:spPr>
            <a:xfrm>
              <a:off x="3556000" y="1628894"/>
              <a:ext cx="1107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Column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38C54A-148B-1E69-CD44-94783A5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80" y="1808480"/>
              <a:ext cx="202097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8DB15-DAF5-CFF9-7415-FB34B46DE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7160" y="1808480"/>
              <a:ext cx="190246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2699F-92DE-58D1-8614-351AA2736B3F}"/>
                </a:ext>
              </a:extLst>
            </p:cNvPr>
            <p:cNvSpPr txBox="1"/>
            <p:nvPr/>
          </p:nvSpPr>
          <p:spPr>
            <a:xfrm rot="16200000">
              <a:off x="549394" y="2959854"/>
              <a:ext cx="924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Rows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936F03-7801-AC32-1D13-0BE16BF31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674" y="2134795"/>
              <a:ext cx="749" cy="5982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F05C63-E0A8-4F2E-BEDB-121B6B2C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3" y="3698240"/>
              <a:ext cx="0" cy="7654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3A2E5-88F8-DEC9-D3ED-9FB58A1AF1D9}"/>
              </a:ext>
            </a:extLst>
          </p:cNvPr>
          <p:cNvSpPr/>
          <p:nvPr/>
        </p:nvSpPr>
        <p:spPr>
          <a:xfrm>
            <a:off x="10791175" y="2019070"/>
            <a:ext cx="821502" cy="283741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4365D-D74F-4219-36EA-3350898D6EC1}"/>
              </a:ext>
            </a:extLst>
          </p:cNvPr>
          <p:cNvSpPr txBox="1"/>
          <p:nvPr/>
        </p:nvSpPr>
        <p:spPr>
          <a:xfrm>
            <a:off x="1173480" y="1702088"/>
            <a:ext cx="2985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/>
              </a:rPr>
              <a:t>iris[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37ACF-BCF8-E9D2-EC7F-2A8EB701F9B3}"/>
              </a:ext>
            </a:extLst>
          </p:cNvPr>
          <p:cNvSpPr txBox="1"/>
          <p:nvPr/>
        </p:nvSpPr>
        <p:spPr>
          <a:xfrm>
            <a:off x="1159489" y="2875023"/>
            <a:ext cx="2467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iris["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Species</a:t>
            </a:r>
            <a:r>
              <a:rPr lang="en-US" dirty="0">
                <a:latin typeface="Courier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0384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3519879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subset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A55AB-5A0F-5493-4657-F3D24B0144C7}"/>
              </a:ext>
            </a:extLst>
          </p:cNvPr>
          <p:cNvSpPr txBox="1"/>
          <p:nvPr/>
        </p:nvSpPr>
        <p:spPr>
          <a:xfrm>
            <a:off x="1173480" y="1702088"/>
            <a:ext cx="2985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/>
              </a:rPr>
              <a:t>iris[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5BAD84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20046-3D6F-1675-3E14-B466005B3F56}"/>
              </a:ext>
            </a:extLst>
          </p:cNvPr>
          <p:cNvGrpSpPr/>
          <p:nvPr/>
        </p:nvGrpSpPr>
        <p:grpSpPr>
          <a:xfrm>
            <a:off x="4412926" y="1381524"/>
            <a:ext cx="7199751" cy="3474956"/>
            <a:chOff x="827008" y="1628894"/>
            <a:chExt cx="5999648" cy="28957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48FA6E-1B00-4A31-0A83-C09A3E8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160" y="2144955"/>
              <a:ext cx="5419496" cy="23796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2622C-8CA9-8416-471D-3FDBE59D79AA}"/>
                </a:ext>
              </a:extLst>
            </p:cNvPr>
            <p:cNvSpPr txBox="1"/>
            <p:nvPr/>
          </p:nvSpPr>
          <p:spPr>
            <a:xfrm>
              <a:off x="3556000" y="1628894"/>
              <a:ext cx="1107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Column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38C54A-148B-1E69-CD44-94783A5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80" y="1808480"/>
              <a:ext cx="202097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8DB15-DAF5-CFF9-7415-FB34B46DE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7160" y="1808480"/>
              <a:ext cx="190246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2699F-92DE-58D1-8614-351AA2736B3F}"/>
                </a:ext>
              </a:extLst>
            </p:cNvPr>
            <p:cNvSpPr txBox="1"/>
            <p:nvPr/>
          </p:nvSpPr>
          <p:spPr>
            <a:xfrm rot="16200000">
              <a:off x="549394" y="2959854"/>
              <a:ext cx="924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Rows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936F03-7801-AC32-1D13-0BE16BF31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674" y="2134795"/>
              <a:ext cx="749" cy="5982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F05C63-E0A8-4F2E-BEDB-121B6B2C0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3" y="3698240"/>
              <a:ext cx="0" cy="7654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3A2E5-88F8-DEC9-D3ED-9FB58A1AF1D9}"/>
              </a:ext>
            </a:extLst>
          </p:cNvPr>
          <p:cNvSpPr/>
          <p:nvPr/>
        </p:nvSpPr>
        <p:spPr>
          <a:xfrm>
            <a:off x="10791175" y="2255520"/>
            <a:ext cx="821502" cy="26009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A93BC-5909-5F80-47E7-10847FA90CA9}"/>
              </a:ext>
            </a:extLst>
          </p:cNvPr>
          <p:cNvSpPr txBox="1"/>
          <p:nvPr/>
        </p:nvSpPr>
        <p:spPr>
          <a:xfrm>
            <a:off x="1153892" y="3432968"/>
            <a:ext cx="2666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iris[["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Species</a:t>
            </a:r>
            <a:r>
              <a:rPr lang="en-US" dirty="0">
                <a:latin typeface="Courier"/>
              </a:rPr>
              <a:t>"]]</a:t>
            </a:r>
          </a:p>
          <a:p>
            <a:r>
              <a:rPr lang="en-US" dirty="0" err="1">
                <a:latin typeface="Courier"/>
              </a:rPr>
              <a:t>iris$Species</a:t>
            </a:r>
            <a:endParaRPr lang="en-US" dirty="0">
              <a:latin typeface="Courie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E1C11-A9D8-BE27-7900-4E0FF78627B2}"/>
              </a:ext>
            </a:extLst>
          </p:cNvPr>
          <p:cNvSpPr txBox="1"/>
          <p:nvPr/>
        </p:nvSpPr>
        <p:spPr>
          <a:xfrm>
            <a:off x="1159489" y="2875023"/>
            <a:ext cx="2467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iris["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Species</a:t>
            </a:r>
            <a:r>
              <a:rPr lang="en-US" dirty="0">
                <a:latin typeface="Courier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363797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5E36A-CA5E-7659-8DF8-7D1514A167B6}"/>
              </a:ext>
            </a:extLst>
          </p:cNvPr>
          <p:cNvSpPr txBox="1"/>
          <p:nvPr/>
        </p:nvSpPr>
        <p:spPr>
          <a:xfrm>
            <a:off x="1173480" y="419100"/>
            <a:ext cx="37846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FAA8F-953B-9B6E-80D8-6E4009C09B9E}"/>
              </a:ext>
            </a:extLst>
          </p:cNvPr>
          <p:cNvSpPr txBox="1"/>
          <p:nvPr/>
        </p:nvSpPr>
        <p:spPr>
          <a:xfrm>
            <a:off x="1305560" y="1719085"/>
            <a:ext cx="7665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set of commands to perform a specific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Base 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Our own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FC972-6FD4-CCA8-C939-4A8E4AE65599}"/>
              </a:ext>
            </a:extLst>
          </p:cNvPr>
          <p:cNvSpPr txBox="1"/>
          <p:nvPr/>
        </p:nvSpPr>
        <p:spPr>
          <a:xfrm>
            <a:off x="130556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Anatomy of function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7040ED-FF10-699E-60D2-790F5F6BC9E6}"/>
              </a:ext>
            </a:extLst>
          </p:cNvPr>
          <p:cNvGrpSpPr/>
          <p:nvPr/>
        </p:nvGrpSpPr>
        <p:grpSpPr>
          <a:xfrm>
            <a:off x="3815080" y="3957159"/>
            <a:ext cx="6096000" cy="1964769"/>
            <a:chOff x="3581400" y="4058364"/>
            <a:chExt cx="6096000" cy="19647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4EFA8-6F17-19C1-4776-7548C651E165}"/>
                </a:ext>
              </a:extLst>
            </p:cNvPr>
            <p:cNvSpPr txBox="1"/>
            <p:nvPr/>
          </p:nvSpPr>
          <p:spPr>
            <a:xfrm>
              <a:off x="3581400" y="4545805"/>
              <a:ext cx="60960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/>
                  <a:cs typeface="Cordia New" panose="020B0304020202020204" pitchFamily="34" charset="-34"/>
                </a:rPr>
                <a:t>find_mean</a:t>
              </a:r>
              <a:r>
                <a:rPr lang="en-US" dirty="0">
                  <a:latin typeface="Courier"/>
                  <a:cs typeface="Cordia New" panose="020B0304020202020204" pitchFamily="34" charset="-34"/>
                </a:rPr>
                <a:t> &lt;- function(x, y) {</a:t>
              </a:r>
            </a:p>
            <a:p>
              <a:r>
                <a:rPr lang="en-US" dirty="0">
                  <a:latin typeface="Courier"/>
                  <a:cs typeface="Cordia New" panose="020B0304020202020204" pitchFamily="34" charset="-34"/>
                </a:rPr>
                <a:t>    (x + y)/2</a:t>
              </a:r>
            </a:p>
            <a:p>
              <a:r>
                <a:rPr lang="en-US" dirty="0">
                  <a:latin typeface="Courier"/>
                  <a:cs typeface="Cordia New" panose="020B0304020202020204" pitchFamily="34" charset="-34"/>
                </a:rPr>
                <a:t>}</a:t>
              </a:r>
            </a:p>
            <a:p>
              <a:endParaRPr lang="en-US" dirty="0">
                <a:latin typeface="Courier"/>
                <a:cs typeface="Cordia New" panose="020B0304020202020204" pitchFamily="34" charset="-34"/>
              </a:endParaRPr>
            </a:p>
            <a:p>
              <a:r>
                <a:rPr lang="en-US" dirty="0" err="1">
                  <a:latin typeface="Courier"/>
                  <a:cs typeface="Cordia New" panose="020B0304020202020204" pitchFamily="34" charset="-34"/>
                </a:rPr>
                <a:t>find_mean</a:t>
              </a:r>
              <a:r>
                <a:rPr lang="en-US" dirty="0">
                  <a:latin typeface="Courier"/>
                  <a:cs typeface="Cordia New" panose="020B0304020202020204" pitchFamily="34" charset="-34"/>
                </a:rPr>
                <a:t>(2, 3)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C7B617-BBFB-F8B7-CBB5-21C2BF54CDC5}"/>
                </a:ext>
              </a:extLst>
            </p:cNvPr>
            <p:cNvSpPr txBox="1"/>
            <p:nvPr/>
          </p:nvSpPr>
          <p:spPr>
            <a:xfrm>
              <a:off x="3683000" y="4058364"/>
              <a:ext cx="85852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5453D1-3142-443D-1055-A3BD5A44B361}"/>
                </a:ext>
              </a:extLst>
            </p:cNvPr>
            <p:cNvSpPr txBox="1"/>
            <p:nvPr/>
          </p:nvSpPr>
          <p:spPr>
            <a:xfrm>
              <a:off x="6543040" y="4058364"/>
              <a:ext cx="137160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Arguments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038CB6-C7C4-6164-7A11-6038C96D55EE}"/>
                </a:ext>
              </a:extLst>
            </p:cNvPr>
            <p:cNvSpPr txBox="1"/>
            <p:nvPr/>
          </p:nvSpPr>
          <p:spPr>
            <a:xfrm>
              <a:off x="5709920" y="5007727"/>
              <a:ext cx="83312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2046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531876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Base 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37CDA-0318-8BCB-C301-D8F4FDE4FB60}"/>
              </a:ext>
            </a:extLst>
          </p:cNvPr>
          <p:cNvSpPr txBox="1"/>
          <p:nvPr/>
        </p:nvSpPr>
        <p:spPr>
          <a:xfrm>
            <a:off x="1173480" y="1720840"/>
            <a:ext cx="92151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b="1" dirty="0"/>
              <a:t>Vector functions</a:t>
            </a:r>
            <a:endParaRPr lang="en-US" b="1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max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68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find max value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68</a:t>
            </a: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min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20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find min value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-20</a:t>
            </a: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mean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find mean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2.5</a:t>
            </a: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median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find median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3</a:t>
            </a: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unique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7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8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display only unique values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1 2 4 5 6 7 8</a:t>
            </a: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length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7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8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display only unique values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12</a:t>
            </a:r>
          </a:p>
        </p:txBody>
      </p:sp>
    </p:spTree>
    <p:extLst>
      <p:ext uri="{BB962C8B-B14F-4D97-AF65-F5344CB8AC3E}">
        <p14:creationId xmlns:p14="http://schemas.microsoft.com/office/powerpoint/2010/main" val="34033154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5ACD8B1-1940-4E1F-F969-8CF29D97A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4420" y="1131164"/>
            <a:ext cx="2324101" cy="245605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E51E0-EFC1-F7FC-C22D-5397B0C7B802}"/>
              </a:ext>
            </a:extLst>
          </p:cNvPr>
          <p:cNvSpPr txBox="1"/>
          <p:nvPr/>
        </p:nvSpPr>
        <p:spPr>
          <a:xfrm>
            <a:off x="4084320" y="1363625"/>
            <a:ext cx="738632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7" indent="-3428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aytona" panose="020B0604030500040204" pitchFamily="34" charset="0"/>
              </a:rPr>
              <a:t>Statistical language for computing.</a:t>
            </a:r>
          </a:p>
          <a:p>
            <a:pPr marL="342897" indent="-3428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aytona" panose="020B0604030500040204" pitchFamily="34" charset="0"/>
              </a:rPr>
              <a:t>Provide a variety of statistical framework and graphic techniques.</a:t>
            </a:r>
          </a:p>
          <a:p>
            <a:pPr marL="342897" indent="-3428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aytona" panose="020B0604030500040204" pitchFamily="34" charset="0"/>
              </a:rPr>
              <a:t>Mainly used by statisticians and data scientist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aytona" panose="020B0604030500040204" pitchFamily="34" charset="0"/>
              </a:rPr>
              <a:t>Epidemiology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aytona" panose="020B0604030500040204" pitchFamily="34" charset="0"/>
              </a:rPr>
              <a:t>Bioinformatics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Daytona" panose="020B0604030500040204" pitchFamily="34" charset="0"/>
              </a:rPr>
              <a:t>Economics/Finance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Daytona" panose="020B0604030500040204" pitchFamily="34" charset="0"/>
              </a:rPr>
              <a:t>Best of all: </a:t>
            </a:r>
            <a:r>
              <a:rPr lang="en-US" sz="2400" i="1" dirty="0">
                <a:latin typeface="Daytona" panose="020B0604030500040204" pitchFamily="34" charset="0"/>
              </a:rPr>
              <a:t>It’s free!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5B6E4-CA5E-6835-D2EF-4D6A798E326A}"/>
              </a:ext>
            </a:extLst>
          </p:cNvPr>
          <p:cNvSpPr txBox="1"/>
          <p:nvPr/>
        </p:nvSpPr>
        <p:spPr>
          <a:xfrm>
            <a:off x="1173480" y="419100"/>
            <a:ext cx="2545079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What is 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7D3A7-270C-1CEF-6CD1-1AE618A7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79086"/>
            <a:ext cx="1795888" cy="13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531876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Base 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37CDA-0318-8BCB-C301-D8F4FDE4FB60}"/>
              </a:ext>
            </a:extLst>
          </p:cNvPr>
          <p:cNvSpPr txBox="1"/>
          <p:nvPr/>
        </p:nvSpPr>
        <p:spPr>
          <a:xfrm>
            <a:off x="1173480" y="1637586"/>
            <a:ext cx="97180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/Matrix functions</a:t>
            </a:r>
            <a:endParaRPr lang="en-US" b="1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dim(iris)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Number of rows and columns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dirty="0">
                <a:latin typeface="Courier"/>
              </a:rPr>
              <a:t>(iris,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First 5 rows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tail</a:t>
            </a:r>
            <a:r>
              <a:rPr lang="en-US" dirty="0">
                <a:latin typeface="Courier"/>
              </a:rPr>
              <a:t>(iris ,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dirty="0">
                <a:latin typeface="Courier"/>
              </a:rPr>
              <a:t>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Last 5 rows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solidFill>
                  <a:srgbClr val="06287E"/>
                </a:solidFill>
                <a:latin typeface="Courier"/>
              </a:rPr>
              <a:t>rowMeans</a:t>
            </a:r>
            <a:r>
              <a:rPr lang="en-US" dirty="0">
                <a:latin typeface="Courier"/>
              </a:rPr>
              <a:t>(iris[-5])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Find mean for each rows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solidFill>
                  <a:srgbClr val="06287E"/>
                </a:solidFill>
                <a:latin typeface="Courier"/>
              </a:rPr>
              <a:t>colMeans</a:t>
            </a:r>
            <a:r>
              <a:rPr lang="en-US" dirty="0">
                <a:latin typeface="Courier"/>
              </a:rPr>
              <a:t>(iris[-5])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Find mean for each column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solidFill>
                  <a:srgbClr val="06287E"/>
                </a:solidFill>
                <a:latin typeface="Courier"/>
              </a:rPr>
              <a:t>rownames</a:t>
            </a:r>
            <a:r>
              <a:rPr lang="en-US" dirty="0">
                <a:latin typeface="Courier"/>
              </a:rPr>
              <a:t>(iris)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rows names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solidFill>
                  <a:srgbClr val="06287E"/>
                </a:solidFill>
                <a:latin typeface="Courier"/>
              </a:rPr>
              <a:t>colnames</a:t>
            </a:r>
            <a:r>
              <a:rPr lang="en-US" dirty="0">
                <a:latin typeface="Courier"/>
              </a:rPr>
              <a:t>(iris)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columns names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r>
              <a:rPr lang="en-US" dirty="0">
                <a:solidFill>
                  <a:srgbClr val="06287E"/>
                </a:solidFill>
                <a:latin typeface="Courier"/>
              </a:rPr>
              <a:t>summary</a:t>
            </a:r>
            <a:r>
              <a:rPr lang="en-US" dirty="0">
                <a:latin typeface="Courier"/>
              </a:rPr>
              <a:t>(iris)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overall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AE776-6BD1-806F-2CD3-B22EFEB5D288}"/>
              </a:ext>
            </a:extLst>
          </p:cNvPr>
          <p:cNvSpPr txBox="1"/>
          <p:nvPr/>
        </p:nvSpPr>
        <p:spPr>
          <a:xfrm>
            <a:off x="7423690" y="1751153"/>
            <a:ext cx="41519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Need help? </a:t>
            </a:r>
          </a:p>
          <a:p>
            <a:r>
              <a:rPr lang="en-US" dirty="0"/>
              <a:t>Try type ? in front of the function and run</a:t>
            </a:r>
          </a:p>
          <a:p>
            <a:br>
              <a:rPr lang="en-US" dirty="0">
                <a:solidFill>
                  <a:srgbClr val="06287E"/>
                </a:solidFill>
                <a:latin typeface="Courier"/>
              </a:rPr>
            </a:br>
            <a:r>
              <a:rPr lang="en-US" dirty="0">
                <a:solidFill>
                  <a:srgbClr val="06287E"/>
                </a:solidFill>
                <a:latin typeface="Courier"/>
              </a:rPr>
              <a:t>?tail</a:t>
            </a:r>
          </a:p>
        </p:txBody>
      </p:sp>
    </p:spTree>
    <p:extLst>
      <p:ext uri="{BB962C8B-B14F-4D97-AF65-F5344CB8AC3E}">
        <p14:creationId xmlns:p14="http://schemas.microsoft.com/office/powerpoint/2010/main" val="232011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1" y="419100"/>
            <a:ext cx="31242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Try it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F1A3E-FB15-4016-5413-EF1FD7DA383A}"/>
              </a:ext>
            </a:extLst>
          </p:cNvPr>
          <p:cNvSpPr txBox="1"/>
          <p:nvPr/>
        </p:nvSpPr>
        <p:spPr>
          <a:xfrm>
            <a:off x="1844040" y="1739405"/>
            <a:ext cx="7665720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data in the row 2 and column 4 of iris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How many types of flower in this data?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dirty="0"/>
              <a:t>subset Species column and use </a:t>
            </a:r>
            <a:r>
              <a:rPr lang="en-US" i="1" dirty="0"/>
              <a:t>unique()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max </a:t>
            </a:r>
            <a:r>
              <a:rPr lang="en-US" b="1" dirty="0" err="1"/>
              <a:t>Sepal.Length</a:t>
            </a:r>
            <a:r>
              <a:rPr lang="en-US" b="1" dirty="0"/>
              <a:t>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dirty="0"/>
              <a:t>subset </a:t>
            </a:r>
            <a:r>
              <a:rPr lang="en-US" dirty="0" err="1"/>
              <a:t>Sepal.Length</a:t>
            </a:r>
            <a:r>
              <a:rPr lang="en-US" dirty="0"/>
              <a:t> column and use </a:t>
            </a:r>
            <a:r>
              <a:rPr lang="en-US" i="1" dirty="0"/>
              <a:t>max()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min </a:t>
            </a:r>
            <a:r>
              <a:rPr lang="en-US" b="1" dirty="0" err="1"/>
              <a:t>Sepal.Width</a:t>
            </a:r>
            <a:r>
              <a:rPr lang="en-US" b="1" dirty="0"/>
              <a:t>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dirty="0"/>
              <a:t>subset </a:t>
            </a:r>
            <a:r>
              <a:rPr lang="en-US" dirty="0" err="1"/>
              <a:t>Sepal.Width</a:t>
            </a:r>
            <a:r>
              <a:rPr lang="en-US" dirty="0"/>
              <a:t> column and use </a:t>
            </a:r>
            <a:r>
              <a:rPr lang="en-US" i="1" dirty="0"/>
              <a:t>mean()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 want to know the overall picture of the data!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dirty="0"/>
              <a:t>try</a:t>
            </a:r>
            <a:r>
              <a:rPr lang="en-US" b="1" dirty="0"/>
              <a:t> </a:t>
            </a:r>
            <a:r>
              <a:rPr lang="en-US" i="1" dirty="0"/>
              <a:t>summary()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47948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23418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Tidyverse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952B7-4BCD-2A45-B90D-7C860BDD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04" y="1798319"/>
            <a:ext cx="2989513" cy="393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7B322-78FD-2912-8DA5-09A4938EF5FE}"/>
              </a:ext>
            </a:extLst>
          </p:cNvPr>
          <p:cNvSpPr txBox="1"/>
          <p:nvPr/>
        </p:nvSpPr>
        <p:spPr>
          <a:xfrm>
            <a:off x="6096000" y="2070555"/>
            <a:ext cx="5476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manipulating data esp.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little less flexible than base R, but much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base R functions. So, we have to install package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/>
              </a:rPr>
              <a:t>install.packages(“tidyverse”)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"/>
              </a:rPr>
              <a:t>library(tidyverse)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improved code readability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90810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9F0ED-2A61-677A-1856-9CDCC63E59B3}"/>
              </a:ext>
            </a:extLst>
          </p:cNvPr>
          <p:cNvSpPr txBox="1"/>
          <p:nvPr/>
        </p:nvSpPr>
        <p:spPr>
          <a:xfrm>
            <a:off x="1173480" y="419100"/>
            <a:ext cx="3607637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Tidyverse: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dplyr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4902-0A7B-73CB-DA5A-3D21892E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483" y="122743"/>
            <a:ext cx="1073539" cy="12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03E9E-8E9E-C9CC-D870-8771FBA3DD52}"/>
              </a:ext>
            </a:extLst>
          </p:cNvPr>
          <p:cNvSpPr txBox="1"/>
          <p:nvPr/>
        </p:nvSpPr>
        <p:spPr>
          <a:xfrm>
            <a:off x="1336040" y="1637586"/>
            <a:ext cx="97180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set of tools to manipulate a </a:t>
            </a:r>
            <a:r>
              <a:rPr lang="en-US" b="1" dirty="0" err="1"/>
              <a:t>dataframe</a:t>
            </a:r>
            <a:endParaRPr lang="en-US" b="1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glimpse(iris) </a:t>
            </a: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US" dirty="0">
                <a:latin typeface="Courier"/>
              </a:rPr>
              <a:t>(Species)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)</a:t>
            </a:r>
            <a:endParaRPr lang="en-US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filter</a:t>
            </a:r>
            <a:r>
              <a:rPr lang="en-US" dirty="0">
                <a:latin typeface="Courier"/>
              </a:rPr>
              <a:t>(Species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"virginica"</a:t>
            </a:r>
            <a:r>
              <a:rPr lang="en-US" dirty="0">
                <a:latin typeface="Courier"/>
              </a:rPr>
              <a:t>) 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filter</a:t>
            </a:r>
            <a:r>
              <a:rPr lang="en-US" dirty="0">
                <a:latin typeface="Courier"/>
              </a:rPr>
              <a:t>(Species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setosa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&amp;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5.4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filter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5.1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|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4.9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</a:p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  filter</a:t>
            </a:r>
            <a:r>
              <a:rPr lang="en-US" dirty="0">
                <a:latin typeface="Courier"/>
              </a:rPr>
              <a:t>(Species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setosa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arrange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)</a:t>
            </a:r>
          </a:p>
          <a:p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arrange</a:t>
            </a:r>
            <a:r>
              <a:rPr lang="en-US" dirty="0">
                <a:latin typeface="Courier"/>
              </a:rPr>
              <a:t>(desc(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204136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9F0ED-2A61-677A-1856-9CDCC63E59B3}"/>
              </a:ext>
            </a:extLst>
          </p:cNvPr>
          <p:cNvSpPr txBox="1"/>
          <p:nvPr/>
        </p:nvSpPr>
        <p:spPr>
          <a:xfrm>
            <a:off x="1173480" y="419100"/>
            <a:ext cx="3607637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Tidyverse: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dplyr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03E9E-8E9E-C9CC-D870-8771FBA3DD52}"/>
              </a:ext>
            </a:extLst>
          </p:cNvPr>
          <p:cNvSpPr txBox="1"/>
          <p:nvPr/>
        </p:nvSpPr>
        <p:spPr>
          <a:xfrm>
            <a:off x="1386840" y="1808975"/>
            <a:ext cx="9718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Customizable data summarization</a:t>
            </a:r>
            <a:endParaRPr lang="en-US" b="1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By group</a:t>
            </a:r>
            <a:endParaRPr lang="en-US" b="1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lang="en-US" dirty="0">
                <a:latin typeface="Courier"/>
              </a:rPr>
              <a:t>(Species)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%&gt;%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arrange</a:t>
            </a:r>
            <a:r>
              <a:rPr lang="en-US" dirty="0">
                <a:latin typeface="Courier"/>
              </a:rPr>
              <a:t>(desc(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))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0" lvl="0" indent="0">
              <a:buNone/>
            </a:pPr>
            <a:endParaRPr lang="en-US" dirty="0">
              <a:solidFill>
                <a:srgbClr val="06287E"/>
              </a:solidFill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summary</a:t>
            </a:r>
          </a:p>
          <a:p>
            <a:endParaRPr lang="en-US" dirty="0">
              <a:latin typeface="Courier"/>
            </a:endParaRPr>
          </a:p>
          <a:p>
            <a:r>
              <a:rPr lang="en-US" dirty="0">
                <a:latin typeface="Courier"/>
              </a:rPr>
              <a:t>iris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lang="en-US" dirty="0">
                <a:latin typeface="Courier"/>
              </a:rPr>
              <a:t>(Species)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summarize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Sepal.Length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sum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Sepal.Length</a:t>
            </a:r>
            <a:r>
              <a:rPr lang="en-US" dirty="0">
                <a:latin typeface="Courier"/>
              </a:rPr>
              <a:t>),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	   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Sepal.Width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sum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Sepal.Width</a:t>
            </a:r>
            <a:r>
              <a:rPr lang="en-US" dirty="0">
                <a:latin typeface="Courier"/>
              </a:rPr>
              <a:t>))</a:t>
            </a:r>
            <a:endParaRPr lang="en-US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9C6D3E-3A6E-A401-0E73-167ED0CD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483" y="122743"/>
            <a:ext cx="1073539" cy="12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662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1" y="419100"/>
            <a:ext cx="31242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Try it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F1A3E-FB15-4016-5413-EF1FD7DA383A}"/>
              </a:ext>
            </a:extLst>
          </p:cNvPr>
          <p:cNvSpPr txBox="1"/>
          <p:nvPr/>
        </p:nvSpPr>
        <p:spPr>
          <a:xfrm>
            <a:off x="1844040" y="1739405"/>
            <a:ext cx="7665720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data in the row 2 and column 4 of iris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How many types of flower in this data?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i="1" dirty="0"/>
              <a:t>select() </a:t>
            </a:r>
            <a:r>
              <a:rPr lang="en-US" dirty="0"/>
              <a:t>Species column and use </a:t>
            </a:r>
            <a:r>
              <a:rPr lang="en-US" i="1" dirty="0"/>
              <a:t>unique()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max </a:t>
            </a:r>
            <a:r>
              <a:rPr lang="en-US" b="1" dirty="0" err="1"/>
              <a:t>Sepal.Length</a:t>
            </a:r>
            <a:r>
              <a:rPr lang="en-US" b="1" dirty="0"/>
              <a:t>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i="1" dirty="0"/>
              <a:t>select()</a:t>
            </a:r>
            <a:r>
              <a:rPr lang="en-US" dirty="0"/>
              <a:t> </a:t>
            </a:r>
            <a:r>
              <a:rPr lang="en-US" dirty="0" err="1"/>
              <a:t>Sepal.Length</a:t>
            </a:r>
            <a:r>
              <a:rPr lang="en-US" dirty="0"/>
              <a:t> column and use </a:t>
            </a:r>
            <a:r>
              <a:rPr lang="en-US" i="1" dirty="0"/>
              <a:t>max()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Rearrange data from min to max for each species?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i="1" dirty="0" err="1"/>
              <a:t>group_by</a:t>
            </a:r>
            <a:r>
              <a:rPr lang="en-US" i="1" dirty="0"/>
              <a:t>()</a:t>
            </a:r>
            <a:r>
              <a:rPr lang="en-US" b="1" dirty="0"/>
              <a:t> </a:t>
            </a:r>
            <a:r>
              <a:rPr lang="en-US" dirty="0"/>
              <a:t>then</a:t>
            </a:r>
            <a:r>
              <a:rPr lang="en-US" b="1" dirty="0"/>
              <a:t> </a:t>
            </a:r>
            <a:r>
              <a:rPr lang="en-US" i="1" dirty="0"/>
              <a:t>arrange()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mean </a:t>
            </a:r>
            <a:r>
              <a:rPr lang="en-US" b="1" dirty="0" err="1"/>
              <a:t>Sepal.Length</a:t>
            </a:r>
            <a:r>
              <a:rPr lang="en-US" b="1" dirty="0"/>
              <a:t> and </a:t>
            </a:r>
            <a:r>
              <a:rPr lang="en-US" b="1" dirty="0" err="1"/>
              <a:t>Sepal.Width</a:t>
            </a:r>
            <a:r>
              <a:rPr lang="en-US" b="1" dirty="0"/>
              <a:t> of each species?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Hint: </a:t>
            </a:r>
            <a:r>
              <a:rPr lang="en-US" i="1" dirty="0" err="1"/>
              <a:t>group_by</a:t>
            </a:r>
            <a:r>
              <a:rPr lang="en-US" i="1" dirty="0"/>
              <a:t>()</a:t>
            </a:r>
            <a:r>
              <a:rPr lang="en-US" b="1" dirty="0"/>
              <a:t> </a:t>
            </a:r>
            <a:r>
              <a:rPr lang="en-US" dirty="0"/>
              <a:t>then</a:t>
            </a:r>
            <a:r>
              <a:rPr lang="en-US" b="1" dirty="0"/>
              <a:t> </a:t>
            </a:r>
            <a:r>
              <a:rPr lang="en-US" i="1" dirty="0"/>
              <a:t>summarize()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253574-FE8A-F000-ED13-FA8653B9B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483" y="122743"/>
            <a:ext cx="1073539" cy="12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37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40894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Tidyverse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: ggplot2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7B322-78FD-2912-8DA5-09A4938EF5FE}"/>
              </a:ext>
            </a:extLst>
          </p:cNvPr>
          <p:cNvSpPr txBox="1"/>
          <p:nvPr/>
        </p:nvSpPr>
        <p:spPr>
          <a:xfrm>
            <a:off x="1173480" y="1572715"/>
            <a:ext cx="547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Tools for visual representation of the data</a:t>
            </a:r>
            <a:endParaRPr lang="th-TH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C2206A-8FAF-A182-995E-053B46DB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240" y="123065"/>
            <a:ext cx="1069122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637B7-2B02-6735-D36A-0A23C85F5BAF}"/>
              </a:ext>
            </a:extLst>
          </p:cNvPr>
          <p:cNvSpPr txBox="1"/>
          <p:nvPr/>
        </p:nvSpPr>
        <p:spPr>
          <a:xfrm>
            <a:off x="1285240" y="2532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Anatomy of </a:t>
            </a:r>
            <a:r>
              <a:rPr lang="en-US" b="1" dirty="0" err="1"/>
              <a:t>ggplot</a:t>
            </a:r>
            <a:r>
              <a:rPr lang="en-US" b="1" dirty="0"/>
              <a:t>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2ED5BE-F99D-52D0-B3B5-50FF3EA43BEC}"/>
              </a:ext>
            </a:extLst>
          </p:cNvPr>
          <p:cNvGrpSpPr/>
          <p:nvPr/>
        </p:nvGrpSpPr>
        <p:grpSpPr>
          <a:xfrm>
            <a:off x="2529840" y="3256491"/>
            <a:ext cx="7843520" cy="2061359"/>
            <a:chOff x="2540000" y="3085068"/>
            <a:chExt cx="7843520" cy="20613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6C7895-06DD-85FE-2E28-34BC44063A99}"/>
                </a:ext>
              </a:extLst>
            </p:cNvPr>
            <p:cNvSpPr txBox="1"/>
            <p:nvPr/>
          </p:nvSpPr>
          <p:spPr>
            <a:xfrm>
              <a:off x="2540000" y="3207435"/>
              <a:ext cx="681736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06287E"/>
                  </a:solidFill>
                  <a:latin typeface="Courier"/>
                </a:rPr>
                <a:t>ggplot</a:t>
              </a:r>
              <a:r>
                <a:rPr lang="en-US" sz="2000" dirty="0">
                  <a:latin typeface="Courier"/>
                </a:rPr>
                <a:t>(</a:t>
              </a:r>
              <a:r>
                <a:rPr lang="en-US" sz="2000" dirty="0">
                  <a:solidFill>
                    <a:srgbClr val="7D9029"/>
                  </a:solidFill>
                  <a:latin typeface="Courier"/>
                </a:rPr>
                <a:t>data =</a:t>
              </a:r>
              <a:r>
                <a:rPr lang="en-US" sz="2000" dirty="0">
                  <a:latin typeface="Courier"/>
                </a:rPr>
                <a:t> data, </a:t>
              </a:r>
            </a:p>
            <a:p>
              <a:r>
                <a:rPr lang="en-US" sz="2000" dirty="0" err="1">
                  <a:solidFill>
                    <a:srgbClr val="06287E"/>
                  </a:solidFill>
                  <a:latin typeface="Courier"/>
                </a:rPr>
                <a:t>aes</a:t>
              </a:r>
              <a:r>
                <a:rPr lang="en-US" sz="2000" dirty="0">
                  <a:latin typeface="Courier"/>
                </a:rPr>
                <a:t>(</a:t>
              </a:r>
              <a:r>
                <a:rPr lang="en-US" sz="2000" dirty="0">
                  <a:solidFill>
                    <a:srgbClr val="7D9029"/>
                  </a:solidFill>
                  <a:latin typeface="Courier"/>
                </a:rPr>
                <a:t>x =</a:t>
              </a:r>
              <a:r>
                <a:rPr lang="en-US" sz="2000" dirty="0">
                  <a:latin typeface="Courier"/>
                </a:rPr>
                <a:t> x, </a:t>
              </a:r>
              <a:r>
                <a:rPr lang="en-US" sz="2000" dirty="0">
                  <a:solidFill>
                    <a:srgbClr val="7D9029"/>
                  </a:solidFill>
                  <a:latin typeface="Courier"/>
                </a:rPr>
                <a:t>y =</a:t>
              </a:r>
              <a:r>
                <a:rPr lang="en-US" sz="2000" dirty="0">
                  <a:latin typeface="Courier"/>
                </a:rPr>
                <a:t> y, </a:t>
              </a:r>
              <a:r>
                <a:rPr lang="en-US" sz="2000" dirty="0">
                  <a:solidFill>
                    <a:srgbClr val="7D9029"/>
                  </a:solidFill>
                  <a:latin typeface="Courier"/>
                </a:rPr>
                <a:t>col =</a:t>
              </a:r>
              <a:r>
                <a:rPr lang="en-US" sz="2000" dirty="0">
                  <a:latin typeface="Courier"/>
                </a:rPr>
                <a:t> col, </a:t>
              </a:r>
              <a:r>
                <a:rPr lang="en-US" sz="2000" dirty="0">
                  <a:solidFill>
                    <a:srgbClr val="7D9029"/>
                  </a:solidFill>
                  <a:latin typeface="Courier"/>
                </a:rPr>
                <a:t>fill =</a:t>
              </a:r>
              <a:r>
                <a:rPr lang="en-US" sz="2000" dirty="0">
                  <a:latin typeface="Courier"/>
                </a:rPr>
                <a:t> fill)) </a:t>
              </a:r>
              <a:r>
                <a:rPr lang="en-US" sz="2000" dirty="0">
                  <a:solidFill>
                    <a:srgbClr val="4070A0"/>
                  </a:solidFill>
                  <a:latin typeface="Courier"/>
                </a:rPr>
                <a:t>+</a:t>
              </a:r>
              <a:br>
                <a:rPr lang="en-US" sz="2000" dirty="0"/>
              </a:br>
              <a:r>
                <a:rPr lang="en-US" sz="2000" dirty="0">
                  <a:latin typeface="Courier"/>
                </a:rPr>
                <a:t>  </a:t>
              </a:r>
              <a:r>
                <a:rPr lang="en-US" sz="2000" dirty="0" err="1">
                  <a:solidFill>
                    <a:srgbClr val="06287E"/>
                  </a:solidFill>
                  <a:latin typeface="Courier"/>
                </a:rPr>
                <a:t>geom_xxx</a:t>
              </a:r>
              <a:r>
                <a:rPr lang="en-US" sz="2000" dirty="0">
                  <a:latin typeface="Courier"/>
                </a:rPr>
                <a:t>() </a:t>
              </a:r>
              <a:r>
                <a:rPr lang="en-US" sz="2000" dirty="0">
                  <a:solidFill>
                    <a:srgbClr val="4070A0"/>
                  </a:solidFill>
                  <a:latin typeface="Courier"/>
                </a:rPr>
                <a:t>+</a:t>
              </a:r>
              <a:br>
                <a:rPr lang="en-US" sz="2000" dirty="0"/>
              </a:br>
              <a:r>
                <a:rPr lang="en-US" sz="2000" dirty="0">
                  <a:latin typeface="Courier"/>
                </a:rPr>
                <a:t>  </a:t>
              </a:r>
              <a:r>
                <a:rPr lang="en-US" sz="2000" dirty="0" err="1">
                  <a:solidFill>
                    <a:srgbClr val="06287E"/>
                  </a:solidFill>
                  <a:latin typeface="Courier"/>
                </a:rPr>
                <a:t>theme_xxx</a:t>
              </a:r>
              <a:r>
                <a:rPr lang="en-US" sz="2000" dirty="0">
                  <a:latin typeface="Courier"/>
                </a:rPr>
                <a:t>() </a:t>
              </a:r>
            </a:p>
            <a:p>
              <a:endParaRPr lang="en-US" sz="2000" dirty="0">
                <a:latin typeface="Courie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F54490-9466-C65B-5811-D8D0F8060EC8}"/>
                </a:ext>
              </a:extLst>
            </p:cNvPr>
            <p:cNvSpPr txBox="1"/>
            <p:nvPr/>
          </p:nvSpPr>
          <p:spPr>
            <a:xfrm>
              <a:off x="5744210" y="3085068"/>
              <a:ext cx="70358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FCFD87-E2A8-1A09-0741-A1B2117A411B}"/>
                </a:ext>
              </a:extLst>
            </p:cNvPr>
            <p:cNvSpPr txBox="1"/>
            <p:nvPr/>
          </p:nvSpPr>
          <p:spPr>
            <a:xfrm>
              <a:off x="9198610" y="3532108"/>
              <a:ext cx="118491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Aesthetic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17021F-00E0-F558-7AA9-B3050C659AE6}"/>
                </a:ext>
              </a:extLst>
            </p:cNvPr>
            <p:cNvSpPr txBox="1"/>
            <p:nvPr/>
          </p:nvSpPr>
          <p:spPr>
            <a:xfrm>
              <a:off x="5022850" y="4115747"/>
              <a:ext cx="154051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Type of plot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71544-71A3-0430-C5E1-816DE9EF6472}"/>
                </a:ext>
              </a:extLst>
            </p:cNvPr>
            <p:cNvSpPr txBox="1"/>
            <p:nvPr/>
          </p:nvSpPr>
          <p:spPr>
            <a:xfrm>
              <a:off x="5022850" y="4607446"/>
              <a:ext cx="93091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Theme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62542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40894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Tidyverse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: ggplot2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C2206A-8FAF-A182-995E-053B46DB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240" y="123065"/>
            <a:ext cx="1069122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9290D3B-5B1F-7476-AEEA-EC9E4218CBC7}"/>
              </a:ext>
            </a:extLst>
          </p:cNvPr>
          <p:cNvSpPr txBox="1">
            <a:spLocks/>
          </p:cNvSpPr>
          <p:nvPr/>
        </p:nvSpPr>
        <p:spPr>
          <a:xfrm>
            <a:off x="1092404" y="1957942"/>
            <a:ext cx="5186475" cy="1957269"/>
          </a:xfrm>
          <a:prstGeom prst="rect">
            <a:avLst/>
          </a:prstGeom>
        </p:spPr>
        <p:txBody>
          <a:bodyPr/>
          <a:lstStyle>
            <a:lvl1pPr marL="228597" indent="-228597" algn="l" defTabSz="91439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1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7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8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sz="2000" b="1" dirty="0"/>
              <a:t>Scatterplot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Plot data as dots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df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Sepal.Width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Sepal.Length</a:t>
            </a:r>
            <a:r>
              <a:rPr lang="en-US" sz="2000" dirty="0">
                <a:latin typeface="Courier"/>
              </a:rPr>
              <a:t>, 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solidFill>
                  <a:srgbClr val="7D9029"/>
                </a:solidFill>
                <a:latin typeface="Courier"/>
              </a:rPr>
              <a:t>col =</a:t>
            </a:r>
            <a:r>
              <a:rPr lang="en-US" sz="2000" dirty="0">
                <a:latin typeface="Courier"/>
              </a:rPr>
              <a:t> Species)) 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2000" dirty="0">
                <a:latin typeface="Courier"/>
              </a:rPr>
              <a:t> </a:t>
            </a:r>
            <a:br>
              <a:rPr lang="en-US" sz="2000" dirty="0">
                <a:latin typeface="Courier"/>
              </a:rPr>
            </a:br>
            <a:r>
              <a:rPr lang="en-US" sz="2000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lang="en-US" sz="2000" dirty="0">
                <a:latin typeface="Courier"/>
              </a:rPr>
              <a:t>()</a:t>
            </a:r>
            <a:endParaRPr lang="en-US" sz="2000" i="1" dirty="0">
              <a:solidFill>
                <a:srgbClr val="60A0B0"/>
              </a:solidFill>
              <a:latin typeface="Courier"/>
            </a:endParaRPr>
          </a:p>
        </p:txBody>
      </p:sp>
      <p:pic>
        <p:nvPicPr>
          <p:cNvPr id="6" name="Picture 5" descr="03-Tidyverse_files/figure-pptx/scatterplot-1.png">
            <a:extLst>
              <a:ext uri="{FF2B5EF4-FFF2-40B4-BE49-F238E27FC236}">
                <a16:creationId xmlns:a16="http://schemas.microsoft.com/office/drawing/2014/main" id="{CC3DD00F-95CA-EB04-44BB-0DEB521D612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27305" y="1884392"/>
            <a:ext cx="5070740" cy="4061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3464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40894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Tidyverse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: ggplot2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C2206A-8FAF-A182-995E-053B46DB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240" y="123065"/>
            <a:ext cx="1069122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9290D3B-5B1F-7476-AEEA-EC9E4218CBC7}"/>
              </a:ext>
            </a:extLst>
          </p:cNvPr>
          <p:cNvSpPr txBox="1">
            <a:spLocks/>
          </p:cNvSpPr>
          <p:nvPr/>
        </p:nvSpPr>
        <p:spPr>
          <a:xfrm>
            <a:off x="1090800" y="1958400"/>
            <a:ext cx="4666592" cy="1957269"/>
          </a:xfrm>
          <a:prstGeom prst="rect">
            <a:avLst/>
          </a:prstGeom>
        </p:spPr>
        <p:txBody>
          <a:bodyPr/>
          <a:lstStyle>
            <a:lvl1pPr marL="228597" indent="-228597" algn="l" defTabSz="91439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1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7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8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sz="2000" b="1" dirty="0" err="1"/>
              <a:t>Barchart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Count column number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df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2000" dirty="0">
                <a:latin typeface="Courier"/>
              </a:rPr>
              <a:t> Species, 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fill =</a:t>
            </a:r>
            <a:r>
              <a:rPr lang="en-US" sz="2000" dirty="0">
                <a:latin typeface="Courier"/>
              </a:rPr>
              <a:t> Species)) 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geom_bar</a:t>
            </a:r>
            <a:r>
              <a:rPr lang="en-US" sz="2000" dirty="0">
                <a:latin typeface="Courier"/>
              </a:rPr>
              <a:t>()</a:t>
            </a:r>
            <a:endParaRPr lang="en-US" sz="2000" i="1" dirty="0">
              <a:solidFill>
                <a:srgbClr val="60A0B0"/>
              </a:solidFill>
              <a:latin typeface="Courier"/>
            </a:endParaRPr>
          </a:p>
        </p:txBody>
      </p:sp>
      <p:pic>
        <p:nvPicPr>
          <p:cNvPr id="15" name="Picture 14" descr="03-Tidyverse_files/figure-pptx/barplot-1.png">
            <a:extLst>
              <a:ext uri="{FF2B5EF4-FFF2-40B4-BE49-F238E27FC236}">
                <a16:creationId xmlns:a16="http://schemas.microsoft.com/office/drawing/2014/main" id="{D8628316-5BCC-D597-DBCD-72614A751BA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43600" y="1544319"/>
            <a:ext cx="5334000" cy="42725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46822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40894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Tidyverse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: ggplot2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C2206A-8FAF-A182-995E-053B46DB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240" y="123065"/>
            <a:ext cx="1069122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92B609-AA4D-113C-59ED-7B27041C9BAB}"/>
              </a:ext>
            </a:extLst>
          </p:cNvPr>
          <p:cNvSpPr txBox="1">
            <a:spLocks/>
          </p:cNvSpPr>
          <p:nvPr/>
        </p:nvSpPr>
        <p:spPr>
          <a:xfrm>
            <a:off x="1090800" y="1958400"/>
            <a:ext cx="4724399" cy="2234763"/>
          </a:xfrm>
          <a:prstGeom prst="rect">
            <a:avLst/>
          </a:prstGeom>
        </p:spPr>
        <p:txBody>
          <a:bodyPr/>
          <a:lstStyle>
            <a:lvl1pPr marL="228597" indent="-228597" algn="l" defTabSz="91439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1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7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8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Column chart</a:t>
            </a:r>
            <a:endParaRPr lang="th-TH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Take </a:t>
            </a:r>
            <a:r>
              <a:rPr lang="en-US" sz="2000" i="1" dirty="0"/>
              <a:t>y </a:t>
            </a:r>
            <a:r>
              <a:rPr lang="en-US" sz="2000" dirty="0"/>
              <a:t>values from </a:t>
            </a:r>
            <a:r>
              <a:rPr lang="en-US" sz="2000" i="1" dirty="0"/>
              <a:t>x </a:t>
            </a:r>
            <a:r>
              <a:rPr lang="en-US" sz="2000" dirty="0"/>
              <a:t>axis</a:t>
            </a:r>
            <a:endParaRPr lang="th-TH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df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2000" dirty="0">
                <a:latin typeface="Courier"/>
              </a:rPr>
              <a:t> Species, 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Sepal.Width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fill =</a:t>
            </a:r>
            <a:r>
              <a:rPr lang="en-US" sz="2000" dirty="0">
                <a:latin typeface="Courier"/>
              </a:rPr>
              <a:t> Species)) 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2000" dirty="0">
                <a:latin typeface="Courier"/>
              </a:rPr>
              <a:t> 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geom_col</a:t>
            </a:r>
            <a:r>
              <a:rPr lang="en-US" sz="2000" dirty="0">
                <a:latin typeface="Courier"/>
              </a:rPr>
              <a:t>()</a:t>
            </a:r>
          </a:p>
        </p:txBody>
      </p:sp>
      <p:pic>
        <p:nvPicPr>
          <p:cNvPr id="8" name="Picture 7" descr="03-Tidyverse_files/figure-pptx/colplot-1.png">
            <a:extLst>
              <a:ext uri="{FF2B5EF4-FFF2-40B4-BE49-F238E27FC236}">
                <a16:creationId xmlns:a16="http://schemas.microsoft.com/office/drawing/2014/main" id="{E51DEC87-6EDA-2EEA-3CD9-17CD487B502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1614806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9078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5ACD8B1-1940-4E1F-F969-8CF29D97A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4420" y="1131164"/>
            <a:ext cx="2324101" cy="245605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5B6E4-CA5E-6835-D2EF-4D6A798E326A}"/>
              </a:ext>
            </a:extLst>
          </p:cNvPr>
          <p:cNvSpPr txBox="1"/>
          <p:nvPr/>
        </p:nvSpPr>
        <p:spPr>
          <a:xfrm>
            <a:off x="1173480" y="419100"/>
            <a:ext cx="29413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Download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A82A-FF39-6F37-DAE4-75EF168D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85" y="1165681"/>
            <a:ext cx="8212929" cy="4857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D9513-9B6E-8506-DFB1-E5221B51C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579086"/>
            <a:ext cx="1795888" cy="1385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209C13-7D0F-E0FC-D549-D139F6ADBA15}"/>
              </a:ext>
            </a:extLst>
          </p:cNvPr>
          <p:cNvSpPr txBox="1"/>
          <p:nvPr/>
        </p:nvSpPr>
        <p:spPr>
          <a:xfrm>
            <a:off x="3647440" y="6122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https://cran.r-project.org/index.html</a:t>
            </a:r>
          </a:p>
        </p:txBody>
      </p:sp>
    </p:spTree>
    <p:extLst>
      <p:ext uri="{BB962C8B-B14F-4D97-AF65-F5344CB8AC3E}">
        <p14:creationId xmlns:p14="http://schemas.microsoft.com/office/powerpoint/2010/main" val="292124080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5798F-BA02-3450-C7D1-BEBB0D653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9A1C-0CA3-D096-074B-C64AC1E6C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8F10-4EF9-B0AF-45C8-81ADCD1B7273}"/>
              </a:ext>
            </a:extLst>
          </p:cNvPr>
          <p:cNvSpPr txBox="1"/>
          <p:nvPr/>
        </p:nvSpPr>
        <p:spPr>
          <a:xfrm>
            <a:off x="1173480" y="419100"/>
            <a:ext cx="40894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Tidyverse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: ggplot2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C2206A-8FAF-A182-995E-053B46DB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240" y="123065"/>
            <a:ext cx="1069122" cy="12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04C273A-08A5-10F5-83E5-EFB48816E92C}"/>
              </a:ext>
            </a:extLst>
          </p:cNvPr>
          <p:cNvSpPr txBox="1">
            <a:spLocks/>
          </p:cNvSpPr>
          <p:nvPr/>
        </p:nvSpPr>
        <p:spPr>
          <a:xfrm>
            <a:off x="1090800" y="1958401"/>
            <a:ext cx="4774382" cy="2176720"/>
          </a:xfrm>
          <a:prstGeom prst="rect">
            <a:avLst/>
          </a:prstGeom>
        </p:spPr>
        <p:txBody>
          <a:bodyPr/>
          <a:lstStyle>
            <a:lvl1pPr marL="228597" indent="-228597" algn="l" defTabSz="91439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1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7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8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7" algn="l" defTabSz="9143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sz="2000" b="1" dirty="0"/>
              <a:t>Boxplot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Box plot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df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2000" dirty="0">
                <a:latin typeface="Courier"/>
              </a:rPr>
              <a:t> Species, 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Sepal.Width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>
                <a:solidFill>
                  <a:srgbClr val="7D9029"/>
                </a:solidFill>
                <a:latin typeface="Courier"/>
              </a:rPr>
              <a:t>fill =</a:t>
            </a:r>
            <a:r>
              <a:rPr lang="en-US" sz="2000" dirty="0">
                <a:latin typeface="Courier"/>
              </a:rPr>
              <a:t> Species)) 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2000" dirty="0">
                <a:latin typeface="Courier"/>
              </a:rPr>
              <a:t> 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solidFill>
                  <a:srgbClr val="06287E"/>
                </a:solidFill>
                <a:latin typeface="Courier"/>
              </a:rPr>
              <a:t>geom_boxplot</a:t>
            </a:r>
            <a:r>
              <a:rPr lang="en-US" sz="2000" dirty="0">
                <a:latin typeface="Courier"/>
              </a:rPr>
              <a:t>() </a:t>
            </a:r>
          </a:p>
        </p:txBody>
      </p:sp>
      <p:pic>
        <p:nvPicPr>
          <p:cNvPr id="9" name="Picture 8" descr="03-Tidyverse_files/figure-pptx/boxplot-1.png">
            <a:extLst>
              <a:ext uri="{FF2B5EF4-FFF2-40B4-BE49-F238E27FC236}">
                <a16:creationId xmlns:a16="http://schemas.microsoft.com/office/drawing/2014/main" id="{DF07F73B-E9AD-4F5D-43EF-679901CF2F2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60907" y="175768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104217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0,385 Genomics Images, Stock Photos &amp; Vectors | Shutterstock">
            <a:extLst>
              <a:ext uri="{FF2B5EF4-FFF2-40B4-BE49-F238E27FC236}">
                <a16:creationId xmlns:a16="http://schemas.microsoft.com/office/drawing/2014/main" id="{9797E32C-0FC7-9358-E99F-05C280FF6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/>
        </p:blipFill>
        <p:spPr bwMode="auto">
          <a:xfrm>
            <a:off x="1385821" y="971604"/>
            <a:ext cx="9280928" cy="454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5DD17-2035-2D6D-079E-9143FD7F1288}"/>
              </a:ext>
            </a:extLst>
          </p:cNvPr>
          <p:cNvSpPr/>
          <p:nvPr/>
        </p:nvSpPr>
        <p:spPr>
          <a:xfrm>
            <a:off x="1634247" y="2343881"/>
            <a:ext cx="8784076" cy="1702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10" y="2387655"/>
            <a:ext cx="8317150" cy="16147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Differential Gene Expression</a:t>
            </a:r>
            <a:br>
              <a:rPr lang="en-US" sz="48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8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Kittinun Leetanaporn M.D., </a:t>
            </a:r>
            <a:r>
              <a:rPr lang="en-US" sz="1800" i="1" dirty="0" err="1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Pongsakorn</a:t>
            </a:r>
            <a:r>
              <a:rPr lang="en-US" sz="18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800" i="1" dirty="0" err="1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Choochuen</a:t>
            </a:r>
            <a:r>
              <a:rPr lang="en-US" sz="1800" i="1" dirty="0"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M.D.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615F0-2AA3-52F3-D46F-8025DE0C3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61"/>
          <a:stretch/>
        </p:blipFill>
        <p:spPr>
          <a:xfrm>
            <a:off x="9875646" y="295143"/>
            <a:ext cx="2007826" cy="5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825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icture/dg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060" y="1185626"/>
            <a:ext cx="9453880" cy="5314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5001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Overview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5001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5D3F9-D267-85DB-F7CD-07C1DB61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373458"/>
            <a:ext cx="9815280" cy="863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BE117E-02A4-C011-8E93-3CDEA483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47" y="3236968"/>
            <a:ext cx="6439947" cy="181669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FAAB6B-4F1D-C6F2-0701-B159591436C5}"/>
              </a:ext>
            </a:extLst>
          </p:cNvPr>
          <p:cNvSpPr/>
          <p:nvPr/>
        </p:nvSpPr>
        <p:spPr>
          <a:xfrm>
            <a:off x="5847440" y="2358552"/>
            <a:ext cx="467360" cy="75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17A7ADA-21CE-6B29-EBE9-129A0C76BC84}"/>
              </a:ext>
            </a:extLst>
          </p:cNvPr>
          <p:cNvSpPr/>
          <p:nvPr/>
        </p:nvSpPr>
        <p:spPr>
          <a:xfrm>
            <a:off x="5847440" y="5175158"/>
            <a:ext cx="467360" cy="75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9E42B-2DEC-ADDF-5C54-191282DAA4BB}"/>
              </a:ext>
            </a:extLst>
          </p:cNvPr>
          <p:cNvSpPr txBox="1"/>
          <p:nvPr/>
        </p:nvSpPr>
        <p:spPr>
          <a:xfrm>
            <a:off x="4983840" y="6053574"/>
            <a:ext cx="219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Fit the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714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pic>
        <p:nvPicPr>
          <p:cNvPr id="2" name="Picture 1" descr="Picture/edgeR_workflow.png">
            <a:extLst>
              <a:ext uri="{FF2B5EF4-FFF2-40B4-BE49-F238E27FC236}">
                <a16:creationId xmlns:a16="http://schemas.microsoft.com/office/drawing/2014/main" id="{5E3C1D22-07DE-0D0F-41CF-29865D1182F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0292" y="1312659"/>
            <a:ext cx="7493632" cy="51262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88417-1219-A624-9250-95CC02207A6E}"/>
              </a:ext>
            </a:extLst>
          </p:cNvPr>
          <p:cNvSpPr txBox="1"/>
          <p:nvPr/>
        </p:nvSpPr>
        <p:spPr>
          <a:xfrm>
            <a:off x="1173480" y="419100"/>
            <a:ext cx="3469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382E-F358-7BC7-76EB-18DF788EB1C1}"/>
              </a:ext>
            </a:extLst>
          </p:cNvPr>
          <p:cNvSpPr/>
          <p:nvPr/>
        </p:nvSpPr>
        <p:spPr>
          <a:xfrm>
            <a:off x="4114800" y="1239520"/>
            <a:ext cx="2092960" cy="299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977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Import Data</a:t>
            </a:r>
          </a:p>
        </p:txBody>
      </p:sp>
      <p:pic>
        <p:nvPicPr>
          <p:cNvPr id="3" name="Picture 2" descr="./Picture/dataset2.jpg">
            <a:extLst>
              <a:ext uri="{FF2B5EF4-FFF2-40B4-BE49-F238E27FC236}">
                <a16:creationId xmlns:a16="http://schemas.microsoft.com/office/drawing/2014/main" id="{160147F5-AB27-8B7A-0964-AD0647F0607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3461" y="4064000"/>
            <a:ext cx="8458503" cy="19710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./Picture/dataset.jpg">
            <a:extLst>
              <a:ext uri="{FF2B5EF4-FFF2-40B4-BE49-F238E27FC236}">
                <a16:creationId xmlns:a16="http://schemas.microsoft.com/office/drawing/2014/main" id="{62608FDC-E14F-E993-0B5B-53FD2F8F0E3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2181" y="1668780"/>
            <a:ext cx="8121249" cy="21616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2F0E19E-9B92-A27D-CA45-149DEAEB6B90}"/>
              </a:ext>
            </a:extLst>
          </p:cNvPr>
          <p:cNvSpPr/>
          <p:nvPr/>
        </p:nvSpPr>
        <p:spPr>
          <a:xfrm>
            <a:off x="1448650" y="1788160"/>
            <a:ext cx="745910" cy="2519680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015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977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Import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E0B2A-2723-6F48-81E6-8FF3D5C3877C}"/>
              </a:ext>
            </a:extLst>
          </p:cNvPr>
          <p:cNvSpPr txBox="1"/>
          <p:nvPr/>
        </p:nvSpPr>
        <p:spPr>
          <a:xfrm>
            <a:off x="2215560" y="1477299"/>
            <a:ext cx="82905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sz="1600" dirty="0" err="1">
                <a:latin typeface="Courier"/>
              </a:rPr>
              <a:t>stringTie_quant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solidFill>
                  <a:srgbClr val="06287E"/>
                </a:solidFill>
                <a:latin typeface="Courier"/>
              </a:rPr>
              <a:t>importIsoformExpression</a:t>
            </a:r>
            <a:r>
              <a:rPr lang="en-US" sz="1600" dirty="0">
                <a:latin typeface="Courier"/>
              </a:rPr>
              <a:t>(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  </a:t>
            </a:r>
            <a:r>
              <a:rPr lang="en-US" sz="1600" dirty="0" err="1">
                <a:solidFill>
                  <a:srgbClr val="7D9029"/>
                </a:solidFill>
                <a:latin typeface="Courier"/>
              </a:rPr>
              <a:t>parentDir</a:t>
            </a:r>
            <a:r>
              <a:rPr lang="en-US" sz="16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"./Source/bladder"</a:t>
            </a:r>
            <a:r>
              <a:rPr lang="en-US" sz="1600" dirty="0">
                <a:latin typeface="Courier"/>
              </a:rPr>
              <a:t>,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  </a:t>
            </a:r>
            <a:r>
              <a:rPr lang="en-US" sz="1600" dirty="0" err="1">
                <a:solidFill>
                  <a:srgbClr val="7D9029"/>
                </a:solidFill>
                <a:latin typeface="Courier"/>
              </a:rPr>
              <a:t>addIsofomIdAsColumn</a:t>
            </a:r>
            <a:r>
              <a:rPr lang="en-US" sz="16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urier"/>
              </a:rPr>
              <a:t>FALSE</a:t>
            </a:r>
            <a:r>
              <a:rPr lang="en-US" sz="1600" dirty="0">
                <a:latin typeface="Courier"/>
              </a:rPr>
              <a:t>,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  </a:t>
            </a:r>
            <a:r>
              <a:rPr lang="en-US" sz="1600" dirty="0" err="1">
                <a:solidFill>
                  <a:srgbClr val="7D9029"/>
                </a:solidFill>
                <a:latin typeface="Courier"/>
              </a:rPr>
              <a:t>readLength</a:t>
            </a:r>
            <a:r>
              <a:rPr lang="en-US" sz="16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>
                <a:solidFill>
                  <a:srgbClr val="40A070"/>
                </a:solidFill>
                <a:latin typeface="Courier"/>
              </a:rPr>
              <a:t>150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sz="1600" dirty="0">
              <a:latin typeface="Courier"/>
            </a:endParaRPr>
          </a:p>
          <a:p>
            <a:pPr lvl="0" indent="0">
              <a:buNone/>
            </a:pPr>
            <a:r>
              <a:rPr lang="en-US" sz="1600" dirty="0" err="1">
                <a:latin typeface="Courier"/>
              </a:rPr>
              <a:t>stringTie_quant</a:t>
            </a:r>
            <a:r>
              <a:rPr lang="en-US" sz="16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sz="1600" dirty="0" err="1">
                <a:latin typeface="Courier"/>
              </a:rPr>
              <a:t>counts</a:t>
            </a:r>
            <a:endParaRPr lang="en-US" sz="1600" dirty="0">
              <a:latin typeface="Couri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5C8A6F-B2C5-2A65-792B-E39ED138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73" y="3591560"/>
            <a:ext cx="9466133" cy="26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40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977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F41D8-788E-38FF-D107-FD4E1BC79F0C}"/>
              </a:ext>
            </a:extLst>
          </p:cNvPr>
          <p:cNvSpPr txBox="1"/>
          <p:nvPr/>
        </p:nvSpPr>
        <p:spPr>
          <a:xfrm>
            <a:off x="2265680" y="1674674"/>
            <a:ext cx="7660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design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lang="en-US" dirty="0">
                <a:latin typeface="Courier"/>
              </a:rPr>
              <a:t>(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sampleID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colnames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stringTie_quant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abundance</a:t>
            </a:r>
            <a:r>
              <a:rPr lang="en-US" dirty="0">
                <a:latin typeface="Courier"/>
              </a:rPr>
              <a:t>),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condition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gsub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".{1}$"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""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colnames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stringTie_quant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abundance</a:t>
            </a:r>
            <a:r>
              <a:rPr lang="en-US" dirty="0">
                <a:latin typeface="Courier"/>
              </a:rPr>
              <a:t>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Remove number</a:t>
            </a:r>
            <a:br>
              <a:rPr lang="en-US" dirty="0"/>
            </a:b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59902-F4DF-C1E9-C9BB-816837F7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33" y="3581400"/>
            <a:ext cx="3310842" cy="21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92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977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Import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3CF36-01A3-3C38-7282-B906A10FDD5D}"/>
              </a:ext>
            </a:extLst>
          </p:cNvPr>
          <p:cNvSpPr txBox="1"/>
          <p:nvPr/>
        </p:nvSpPr>
        <p:spPr>
          <a:xfrm>
            <a:off x="2118360" y="1500228"/>
            <a:ext cx="8234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switch_analyze_Rlist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importRdata</a:t>
            </a:r>
            <a:r>
              <a:rPr lang="en-US" dirty="0">
                <a:latin typeface="Courier"/>
              </a:rPr>
              <a:t>(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isoformCountMatrix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 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stringTie_quant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counts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isoformRepExpression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stringTie_quant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abundance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designMatrix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        =</a:t>
            </a:r>
            <a:r>
              <a:rPr lang="en-US" dirty="0">
                <a:latin typeface="Courier"/>
              </a:rPr>
              <a:t> design,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isoformExonAnnoation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"./Source/bladder/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BCaMerge.gtf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names(</a:t>
            </a:r>
            <a:r>
              <a:rPr lang="en-US" dirty="0" err="1">
                <a:latin typeface="Courier"/>
              </a:rPr>
              <a:t>switch_analyze_Rlist</a:t>
            </a:r>
            <a:r>
              <a:rPr lang="en-US" dirty="0">
                <a:latin typeface="Courier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FF7D3-AF7B-9B27-AC7F-A1F90A01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03" y="4165521"/>
            <a:ext cx="8999194" cy="7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0861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977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Import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3CF36-01A3-3C38-7282-B906A10FDD5D}"/>
              </a:ext>
            </a:extLst>
          </p:cNvPr>
          <p:cNvSpPr txBox="1"/>
          <p:nvPr/>
        </p:nvSpPr>
        <p:spPr>
          <a:xfrm>
            <a:off x="2118360" y="1500228"/>
            <a:ext cx="8234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switch_analyze_Rlist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importRdata</a:t>
            </a:r>
            <a:r>
              <a:rPr lang="en-US" dirty="0">
                <a:latin typeface="Courier"/>
              </a:rPr>
              <a:t>(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isoformCountMatrix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 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stringTie_quant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counts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isoformRepExpression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stringTie_quant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abundance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designMatrix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        =</a:t>
            </a:r>
            <a:r>
              <a:rPr lang="en-US" dirty="0">
                <a:latin typeface="Courier"/>
              </a:rPr>
              <a:t> design,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isoformExonAnnoation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"./Source/bladder/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BCaMerge.gtf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names(</a:t>
            </a:r>
            <a:r>
              <a:rPr lang="en-US" dirty="0" err="1">
                <a:latin typeface="Courier"/>
              </a:rPr>
              <a:t>switch_analyze_Rlist</a:t>
            </a:r>
            <a:r>
              <a:rPr lang="en-US" dirty="0">
                <a:latin typeface="Courier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FF7D3-AF7B-9B27-AC7F-A1F90A01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03" y="4165521"/>
            <a:ext cx="8999194" cy="7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175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5ACD8B1-1940-4E1F-F969-8CF29D97A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4420" y="1131164"/>
            <a:ext cx="2324101" cy="245605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1FFED-0D47-70A4-92F5-788CC561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471452"/>
            <a:ext cx="6190533" cy="4551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281C4-A1FB-58F0-F218-56593FDECBAD}"/>
              </a:ext>
            </a:extLst>
          </p:cNvPr>
          <p:cNvSpPr txBox="1"/>
          <p:nvPr/>
        </p:nvSpPr>
        <p:spPr>
          <a:xfrm>
            <a:off x="7782561" y="1479549"/>
            <a:ext cx="389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native R application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4A258-C757-B7BD-37A8-CAAD0B29FAC9}"/>
              </a:ext>
            </a:extLst>
          </p:cNvPr>
          <p:cNvSpPr txBox="1"/>
          <p:nvPr/>
        </p:nvSpPr>
        <p:spPr>
          <a:xfrm>
            <a:off x="1173480" y="419100"/>
            <a:ext cx="20370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Native R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393C2EF6-7228-DCD1-F7CF-8D55512C9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6460" y="4092972"/>
            <a:ext cx="2441178" cy="2441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234B9-51CB-8950-BF7D-5F9E9763D3B1}"/>
              </a:ext>
            </a:extLst>
          </p:cNvPr>
          <p:cNvSpPr txBox="1"/>
          <p:nvPr/>
        </p:nvSpPr>
        <p:spPr>
          <a:xfrm>
            <a:off x="7782561" y="1899403"/>
            <a:ext cx="3890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usually used this software natively due to many limitations</a:t>
            </a:r>
            <a:endParaRPr lang="th-TH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F3EB06-300F-4DD2-CC96-008F0F60C7EE}"/>
              </a:ext>
            </a:extLst>
          </p:cNvPr>
          <p:cNvSpPr/>
          <p:nvPr/>
        </p:nvSpPr>
        <p:spPr>
          <a:xfrm>
            <a:off x="9473610" y="3049171"/>
            <a:ext cx="508000" cy="8229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B1B09-E0B2-E60B-B66E-BDBB62F5E9F6}"/>
              </a:ext>
            </a:extLst>
          </p:cNvPr>
          <p:cNvSpPr txBox="1"/>
          <p:nvPr/>
        </p:nvSpPr>
        <p:spPr>
          <a:xfrm>
            <a:off x="7871263" y="4362789"/>
            <a:ext cx="3890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4"/>
                </a:solidFill>
              </a:rPr>
              <a:t>I</a:t>
            </a:r>
            <a:r>
              <a:rPr lang="en-US" b="1" i="0" dirty="0">
                <a:solidFill>
                  <a:srgbClr val="202124"/>
                </a:solidFill>
                <a:effectLst/>
              </a:rPr>
              <a:t>ntegrated development environment (IDE)</a:t>
            </a:r>
            <a:r>
              <a:rPr lang="en-US" b="1" dirty="0"/>
              <a:t> 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354874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3977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Import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513E1-B908-D46B-6407-4350D83F33C4}"/>
              </a:ext>
            </a:extLst>
          </p:cNvPr>
          <p:cNvSpPr txBox="1"/>
          <p:nvPr/>
        </p:nvSpPr>
        <p:spPr>
          <a:xfrm>
            <a:off x="2296160" y="1327595"/>
            <a:ext cx="7294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</a:rPr>
              <a:t>gene_count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extractGeneExpression</a:t>
            </a:r>
            <a:r>
              <a:rPr lang="en-US" dirty="0">
                <a:latin typeface="Courier"/>
              </a:rPr>
              <a:t>(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latin typeface="Courier"/>
              </a:rPr>
              <a:t>switch_analyze_Rlist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extractCounts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set to FALSE for abundances</a:t>
            </a:r>
            <a:br>
              <a:rPr lang="en-US" dirty="0"/>
            </a:b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2EFCF-1743-C183-7A27-439D5276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7" y="2607208"/>
            <a:ext cx="10005179" cy="2818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014C2-3E85-EF8E-39B2-3ED0C84B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3" y="6301728"/>
            <a:ext cx="1310754" cy="274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F2F16F-7816-8872-85DE-81DF62670A1D}"/>
              </a:ext>
            </a:extLst>
          </p:cNvPr>
          <p:cNvSpPr txBox="1"/>
          <p:nvPr/>
        </p:nvSpPr>
        <p:spPr>
          <a:xfrm>
            <a:off x="2113280" y="5678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dim(</a:t>
            </a:r>
            <a:r>
              <a:rPr lang="en-US" dirty="0" err="1">
                <a:latin typeface="Courier"/>
              </a:rPr>
              <a:t>gene_count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796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70154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Filter out unwanted genes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748C4-8217-650F-5B0D-A098AF293813}"/>
              </a:ext>
            </a:extLst>
          </p:cNvPr>
          <p:cNvSpPr txBox="1"/>
          <p:nvPr/>
        </p:nvSpPr>
        <p:spPr>
          <a:xfrm>
            <a:off x="1656080" y="1260828"/>
            <a:ext cx="9682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>
                <a:latin typeface="Courier"/>
              </a:rPr>
              <a:t>rtracklayer</a:t>
            </a:r>
            <a:r>
              <a:rPr lang="en-US" dirty="0">
                <a:latin typeface="Courier"/>
              </a:rPr>
              <a:t>::import()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V38.gtf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rtracklayer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::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import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"./Source/gencode.v38.annotation.gtf"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unique</a:t>
            </a:r>
            <a:r>
              <a:rPr lang="en-US" dirty="0">
                <a:latin typeface="Courier"/>
              </a:rPr>
              <a:t>(V38.gtf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>
                <a:latin typeface="Courier"/>
              </a:rPr>
              <a:t>gene_type)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2706B-7B65-84D2-C602-523DE272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2788635"/>
            <a:ext cx="672904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9469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70154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Filter out unwanted genes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8C30F-6224-4DB6-45BB-ABAAA191B310}"/>
              </a:ext>
            </a:extLst>
          </p:cNvPr>
          <p:cNvSpPr txBox="1"/>
          <p:nvPr/>
        </p:nvSpPr>
        <p:spPr>
          <a:xfrm>
            <a:off x="2346960" y="1421676"/>
            <a:ext cx="8148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gene_count_no_lncRNA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gene_count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		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filter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!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gene_name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%in%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unique</a:t>
            </a:r>
            <a:r>
              <a:rPr lang="en-US" dirty="0">
                <a:latin typeface="Courier"/>
              </a:rPr>
              <a:t>(lncRNA)))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gene_count_no_lncRNA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dirty="0">
                <a:latin typeface="Courier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7B3B9-CAC1-4BCF-089C-F41F1292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57" y="2802610"/>
            <a:ext cx="8997485" cy="2513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4FA51-2B63-5925-DC75-70FA157C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57" y="6172176"/>
            <a:ext cx="1447925" cy="266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1D5CF3-BCAA-4C28-3FFF-935CFCF46E9A}"/>
              </a:ext>
            </a:extLst>
          </p:cNvPr>
          <p:cNvSpPr txBox="1"/>
          <p:nvPr/>
        </p:nvSpPr>
        <p:spPr>
          <a:xfrm>
            <a:off x="2092960" y="5559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dim(</a:t>
            </a:r>
            <a:r>
              <a:rPr lang="en-US" dirty="0" err="1">
                <a:latin typeface="Courier"/>
              </a:rPr>
              <a:t>gene_count_no_lncRNA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28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70154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Filter out unwanted genes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B018E-9724-A8ED-AD74-2EBB5B536192}"/>
              </a:ext>
            </a:extLst>
          </p:cNvPr>
          <p:cNvSpPr txBox="1"/>
          <p:nvPr/>
        </p:nvSpPr>
        <p:spPr>
          <a:xfrm>
            <a:off x="2651760" y="135971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</a:rPr>
              <a:t>count_matrix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gene_count_no_lncRNA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distinct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gene_name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keep_all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Remove duplicate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gene_name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column_to_rownames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gene_name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dirty="0" err="1">
                <a:latin typeface="Courier"/>
              </a:rPr>
              <a:t>gene_id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latin typeface="Courier"/>
              </a:rPr>
              <a:t>as.matrix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C5A07-6D6D-7607-0B0D-5DEB79E5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51" y="3408325"/>
            <a:ext cx="8407698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610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701548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Filter out unwanted genes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9529-42A7-6C0E-08F0-33D274DAE06A}"/>
              </a:ext>
            </a:extLst>
          </p:cNvPr>
          <p:cNvSpPr txBox="1"/>
          <p:nvPr/>
        </p:nvSpPr>
        <p:spPr>
          <a:xfrm>
            <a:off x="815340" y="2080180"/>
            <a:ext cx="57810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sz="1400" dirty="0" err="1">
                <a:latin typeface="Courier"/>
              </a:rPr>
              <a:t>count_matrix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edgeR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::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cpm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log=</a:t>
            </a:r>
            <a:r>
              <a:rPr lang="en-US" sz="1400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sz="1400" dirty="0">
                <a:latin typeface="Courier"/>
              </a:rPr>
              <a:t>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20</a:t>
            </a:r>
            <a:r>
              <a:rPr lang="en-US" sz="1400" dirty="0">
                <a:latin typeface="Courier"/>
              </a:rPr>
              <a:t>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t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lang="en-US" sz="1400" dirty="0">
                <a:latin typeface="Courier"/>
              </a:rPr>
              <a:t>()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rownames_to_column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"type"</a:t>
            </a:r>
            <a:r>
              <a:rPr lang="en-US" sz="1400" dirty="0">
                <a:latin typeface="Courier"/>
              </a:rPr>
              <a:t>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tidyr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::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pivot_longer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sz="1400" dirty="0">
                <a:latin typeface="Courier"/>
              </a:rPr>
              <a:t>type)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mutate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type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gsub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"\\d"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""</a:t>
            </a:r>
            <a:r>
              <a:rPr lang="en-US" sz="1400" dirty="0">
                <a:latin typeface="Courier"/>
              </a:rPr>
              <a:t>, type))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1400" dirty="0">
                <a:latin typeface="Courier"/>
              </a:rPr>
              <a:t> name, 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US" sz="1400" dirty="0">
                <a:latin typeface="Courier"/>
              </a:rPr>
              <a:t>value, 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fill =</a:t>
            </a:r>
            <a:r>
              <a:rPr lang="en-US" sz="1400" dirty="0">
                <a:latin typeface="Courier"/>
              </a:rPr>
              <a:t> type))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geom_boxplot</a:t>
            </a:r>
            <a:r>
              <a:rPr lang="en-US" sz="1400" dirty="0">
                <a:latin typeface="Courier"/>
              </a:rPr>
              <a:t>()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theme_bw</a:t>
            </a:r>
            <a:r>
              <a:rPr lang="en-US" sz="1400" dirty="0">
                <a:latin typeface="Courier"/>
              </a:rPr>
              <a:t>()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theme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solidFill>
                  <a:srgbClr val="7D9029"/>
                </a:solidFill>
                <a:latin typeface="Courier"/>
              </a:rPr>
              <a:t>axis.text.x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element_text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angle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45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solidFill>
                  <a:srgbClr val="7D9029"/>
                </a:solidFill>
                <a:latin typeface="Courier"/>
              </a:rPr>
              <a:t>vjust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solidFill>
                  <a:srgbClr val="7D9029"/>
                </a:solidFill>
                <a:latin typeface="Courier"/>
              </a:rPr>
              <a:t>hjust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400" dirty="0">
                <a:latin typeface="Courier"/>
              </a:rPr>
              <a:t>))</a:t>
            </a:r>
          </a:p>
        </p:txBody>
      </p:sp>
      <p:pic>
        <p:nvPicPr>
          <p:cNvPr id="6" name="Picture 5" descr="new_files/figure-pptx/boxplot_example-1.png">
            <a:extLst>
              <a:ext uri="{FF2B5EF4-FFF2-40B4-BE49-F238E27FC236}">
                <a16:creationId xmlns:a16="http://schemas.microsoft.com/office/drawing/2014/main" id="{2C9C4A33-A02A-3777-12CA-E5D91E2BFCD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7980" y="171442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74644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pic>
        <p:nvPicPr>
          <p:cNvPr id="2" name="Picture 1" descr="Picture/edgeR_workflow.png">
            <a:extLst>
              <a:ext uri="{FF2B5EF4-FFF2-40B4-BE49-F238E27FC236}">
                <a16:creationId xmlns:a16="http://schemas.microsoft.com/office/drawing/2014/main" id="{5E3C1D22-07DE-0D0F-41CF-29865D1182F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0292" y="1312659"/>
            <a:ext cx="7493632" cy="51262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88417-1219-A624-9250-95CC02207A6E}"/>
              </a:ext>
            </a:extLst>
          </p:cNvPr>
          <p:cNvSpPr txBox="1"/>
          <p:nvPr/>
        </p:nvSpPr>
        <p:spPr>
          <a:xfrm>
            <a:off x="1173480" y="419100"/>
            <a:ext cx="3469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382E-F358-7BC7-76EB-18DF788EB1C1}"/>
              </a:ext>
            </a:extLst>
          </p:cNvPr>
          <p:cNvSpPr/>
          <p:nvPr/>
        </p:nvSpPr>
        <p:spPr>
          <a:xfrm>
            <a:off x="4114800" y="1239520"/>
            <a:ext cx="2092960" cy="299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26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/edgeR_workflow.png">
            <a:extLst>
              <a:ext uri="{FF2B5EF4-FFF2-40B4-BE49-F238E27FC236}">
                <a16:creationId xmlns:a16="http://schemas.microsoft.com/office/drawing/2014/main" id="{9A15D314-47C8-DB3C-E357-CB5623D6E24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0292" y="1312659"/>
            <a:ext cx="7493632" cy="51262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88417-1219-A624-9250-95CC02207A6E}"/>
              </a:ext>
            </a:extLst>
          </p:cNvPr>
          <p:cNvSpPr txBox="1"/>
          <p:nvPr/>
        </p:nvSpPr>
        <p:spPr>
          <a:xfrm>
            <a:off x="1173480" y="419100"/>
            <a:ext cx="3469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382E-F358-7BC7-76EB-18DF788EB1C1}"/>
              </a:ext>
            </a:extLst>
          </p:cNvPr>
          <p:cNvSpPr/>
          <p:nvPr/>
        </p:nvSpPr>
        <p:spPr>
          <a:xfrm>
            <a:off x="6441440" y="1238488"/>
            <a:ext cx="1767840" cy="53655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1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49225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Performing 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B7737-4047-0090-7B96-55D7958AECAA}"/>
              </a:ext>
            </a:extLst>
          </p:cNvPr>
          <p:cNvSpPr txBox="1"/>
          <p:nvPr/>
        </p:nvSpPr>
        <p:spPr>
          <a:xfrm>
            <a:off x="2824480" y="1397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edgeR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colnames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count_matrix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"N1" "N2" "N3" "T1" "T2" "T3"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group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design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condition</a:t>
            </a:r>
            <a:br>
              <a:rPr lang="en-US" dirty="0"/>
            </a:br>
            <a:r>
              <a:rPr lang="en-US" dirty="0" err="1">
                <a:latin typeface="Courier"/>
              </a:rPr>
              <a:t>diff_design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model.matrix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~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group)</a:t>
            </a:r>
            <a:br>
              <a:rPr lang="en-US" dirty="0"/>
            </a:br>
            <a:r>
              <a:rPr lang="en-US" dirty="0" err="1">
                <a:latin typeface="Courier"/>
              </a:rPr>
              <a:t>diff_design</a:t>
            </a:r>
            <a:endParaRPr lang="en-US" dirty="0">
              <a:latin typeface="Courie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977043-D527-94C0-F68E-E09DA936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9" y="3730466"/>
            <a:ext cx="2569302" cy="2708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90AE61-1D88-029D-41DF-9E337FAF08FD}"/>
              </a:ext>
            </a:extLst>
          </p:cNvPr>
          <p:cNvSpPr txBox="1"/>
          <p:nvPr/>
        </p:nvSpPr>
        <p:spPr>
          <a:xfrm>
            <a:off x="6451600" y="4580374"/>
            <a:ext cx="256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 = m</a:t>
            </a:r>
            <a:r>
              <a:rPr lang="en-US" baseline="-25000" dirty="0"/>
              <a:t>1</a:t>
            </a:r>
            <a:r>
              <a:rPr lang="en-US" dirty="0"/>
              <a:t>x + m</a:t>
            </a:r>
            <a:r>
              <a:rPr lang="en-US" baseline="-25000" dirty="0"/>
              <a:t>2</a:t>
            </a:r>
            <a:r>
              <a:rPr lang="en-US" dirty="0"/>
              <a:t>x + 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053785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47193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Quality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B1F4-D9E5-7946-655E-161A9F4D27CA}"/>
              </a:ext>
            </a:extLst>
          </p:cNvPr>
          <p:cNvSpPr txBox="1"/>
          <p:nvPr/>
        </p:nvSpPr>
        <p:spPr>
          <a:xfrm>
            <a:off x="2479040" y="140035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DGEList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counts=</a:t>
            </a:r>
            <a:r>
              <a:rPr lang="en-US" dirty="0" err="1">
                <a:latin typeface="Courier"/>
              </a:rPr>
              <a:t>count_matrix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group=</a:t>
            </a:r>
            <a:r>
              <a:rPr lang="en-US" dirty="0">
                <a:latin typeface="Courier"/>
              </a:rPr>
              <a:t>group)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/>
              </a:rPr>
              <a:t>keep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filterByExpr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group=</a:t>
            </a:r>
            <a:r>
              <a:rPr lang="en-US" dirty="0" err="1">
                <a:latin typeface="Courier"/>
              </a:rPr>
              <a:t>group,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min.count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min.prob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=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0.5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[keep,]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2009A-9DB5-13A8-0C9D-41D8AC53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7" y="3545728"/>
            <a:ext cx="5158974" cy="2419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57ED1-719A-27A8-B2B1-27320091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41" y="4092309"/>
            <a:ext cx="5674620" cy="1282332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30D48B73-6896-DA74-C334-AA0FB69AA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799" y="3177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80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47193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Quality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235C-4E2D-2C70-C59D-4E82C860BEC4}"/>
              </a:ext>
            </a:extLst>
          </p:cNvPr>
          <p:cNvSpPr txBox="1"/>
          <p:nvPr/>
        </p:nvSpPr>
        <p:spPr>
          <a:xfrm>
            <a:off x="1285240" y="1589486"/>
            <a:ext cx="10063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gene</a:t>
            </a:r>
            <a:r>
              <a:rPr lang="en-US" dirty="0"/>
              <a:t> and sample was run on different condition: chemical solution, temperature etc. -&gt; minor variation even within the same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technical variation is called </a:t>
            </a:r>
            <a:r>
              <a:rPr lang="en-US" b="1" dirty="0"/>
              <a:t>Batched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compare each samples that come from different baseline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we have to perform normalization to “normalize” this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Scale GIFs - Get the best GIF on GIPHY">
            <a:extLst>
              <a:ext uri="{FF2B5EF4-FFF2-40B4-BE49-F238E27FC236}">
                <a16:creationId xmlns:a16="http://schemas.microsoft.com/office/drawing/2014/main" id="{862EFD4F-F437-88E9-DDC4-1ADFB7EB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90" y="3756659"/>
            <a:ext cx="3627366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25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5ACD8B1-1940-4E1F-F969-8CF29D97A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4420" y="1131164"/>
            <a:ext cx="2324101" cy="245605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A0C78-03AC-B2FE-C30F-AE8BF4C992FE}"/>
              </a:ext>
            </a:extLst>
          </p:cNvPr>
          <p:cNvSpPr txBox="1"/>
          <p:nvPr/>
        </p:nvSpPr>
        <p:spPr>
          <a:xfrm>
            <a:off x="1031240" y="5887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https://posit.co/download/rstudio-desktop/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21389-3ACD-AF09-717B-DA7A7426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39" y="1601291"/>
            <a:ext cx="7490623" cy="3763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6EA86E-FA34-7CBF-6305-878385F61322}"/>
              </a:ext>
            </a:extLst>
          </p:cNvPr>
          <p:cNvSpPr txBox="1"/>
          <p:nvPr/>
        </p:nvSpPr>
        <p:spPr>
          <a:xfrm>
            <a:off x="8194620" y="2136338"/>
            <a:ext cx="3418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Posit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Developing Environment 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in conjunction with other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BDE86-B793-B2B5-5125-05FFC11F3FF7}"/>
              </a:ext>
            </a:extLst>
          </p:cNvPr>
          <p:cNvSpPr txBox="1"/>
          <p:nvPr/>
        </p:nvSpPr>
        <p:spPr>
          <a:xfrm>
            <a:off x="1173480" y="419100"/>
            <a:ext cx="191516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407406643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47193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Quality Control</a:t>
            </a:r>
          </a:p>
        </p:txBody>
      </p:sp>
      <p:pic>
        <p:nvPicPr>
          <p:cNvPr id="2" name="Picture 1" descr="new_files/figure-pptx/normalization-1.png">
            <a:extLst>
              <a:ext uri="{FF2B5EF4-FFF2-40B4-BE49-F238E27FC236}">
                <a16:creationId xmlns:a16="http://schemas.microsoft.com/office/drawing/2014/main" id="{ABCFAD36-AC4A-55F7-D1B2-8AAE606BF7D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71359" y="2932995"/>
            <a:ext cx="4246881" cy="34017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96C1D-33F8-F9F6-BD95-CA0B07C7442B}"/>
              </a:ext>
            </a:extLst>
          </p:cNvPr>
          <p:cNvSpPr txBox="1"/>
          <p:nvPr/>
        </p:nvSpPr>
        <p:spPr>
          <a:xfrm>
            <a:off x="873760" y="14708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0A0B0"/>
                </a:solidFill>
                <a:latin typeface="Courier"/>
              </a:rPr>
              <a:t># Calculate </a:t>
            </a:r>
            <a:r>
              <a:rPr lang="en-US" i="1" dirty="0">
                <a:solidFill>
                  <a:srgbClr val="76ADBB"/>
                </a:solidFill>
                <a:latin typeface="Courier"/>
              </a:rPr>
              <a:t>normalization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factor</a:t>
            </a:r>
            <a:br>
              <a:rPr lang="en-US" dirty="0"/>
            </a:b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calcNormFactors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GLM Common dispersion</a:t>
            </a:r>
            <a:br>
              <a:rPr lang="en-US" dirty="0"/>
            </a:b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estimateGLMCommonDisp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diff_design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Estimate GLM trended dispersions</a:t>
            </a:r>
            <a:br>
              <a:rPr lang="en-US" dirty="0"/>
            </a:b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estimateGLMTrendedDisp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diff_design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Tagwise dispersion of each gene</a:t>
            </a:r>
            <a:br>
              <a:rPr lang="en-US" dirty="0"/>
            </a:b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estimateGLMTagwiseDisp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diff_design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plotBCV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60371-CA47-AFC3-4FE5-B1E92C19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11" y="1795079"/>
            <a:ext cx="5528160" cy="12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977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0" y="419100"/>
            <a:ext cx="4283423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Fit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E3D6C-328A-526E-D2C9-EDEC2D422F9F}"/>
              </a:ext>
            </a:extLst>
          </p:cNvPr>
          <p:cNvSpPr txBox="1"/>
          <p:nvPr/>
        </p:nvSpPr>
        <p:spPr>
          <a:xfrm>
            <a:off x="1173480" y="2073192"/>
            <a:ext cx="64661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fit &lt;- </a:t>
            </a:r>
            <a:r>
              <a:rPr lang="en-US" dirty="0" err="1">
                <a:latin typeface="Courier"/>
              </a:rPr>
              <a:t>glmQLFit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genexp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diff_design</a:t>
            </a:r>
            <a:r>
              <a:rPr lang="en-US" dirty="0">
                <a:latin typeface="Courier"/>
              </a:rPr>
              <a:t>)</a:t>
            </a:r>
          </a:p>
          <a:p>
            <a:r>
              <a:rPr lang="en-US" dirty="0" err="1">
                <a:latin typeface="Courier"/>
              </a:rPr>
              <a:t>genediff</a:t>
            </a:r>
            <a:r>
              <a:rPr lang="en-US" dirty="0">
                <a:latin typeface="Courier"/>
              </a:rPr>
              <a:t> &lt;- </a:t>
            </a:r>
            <a:r>
              <a:rPr lang="en-US" dirty="0" err="1">
                <a:latin typeface="Courier"/>
              </a:rPr>
              <a:t>glmQLFTest</a:t>
            </a:r>
            <a:r>
              <a:rPr lang="en-US" dirty="0">
                <a:latin typeface="Courier"/>
              </a:rPr>
              <a:t>(fit, contrast=c(-1,1))</a:t>
            </a:r>
          </a:p>
          <a:p>
            <a:endParaRPr lang="en-US" dirty="0">
              <a:solidFill>
                <a:srgbClr val="76ADBB"/>
              </a:solidFill>
              <a:latin typeface="Courier"/>
            </a:endParaRPr>
          </a:p>
          <a:p>
            <a:r>
              <a:rPr lang="en-US" dirty="0">
                <a:solidFill>
                  <a:srgbClr val="76ADBB"/>
                </a:solidFill>
                <a:latin typeface="Courier"/>
              </a:rPr>
              <a:t># All genes</a:t>
            </a:r>
            <a:endParaRPr lang="en-US" dirty="0">
              <a:latin typeface="Courier"/>
            </a:endParaRPr>
          </a:p>
          <a:p>
            <a:r>
              <a:rPr lang="en-US" dirty="0" err="1">
                <a:latin typeface="Courier"/>
              </a:rPr>
              <a:t>all_gene</a:t>
            </a:r>
            <a:r>
              <a:rPr lang="en-US" dirty="0">
                <a:latin typeface="Courier"/>
              </a:rPr>
              <a:t> &lt;- </a:t>
            </a:r>
            <a:r>
              <a:rPr lang="en-US" dirty="0" err="1">
                <a:latin typeface="Courier"/>
              </a:rPr>
              <a:t>topTags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genediff</a:t>
            </a:r>
            <a:r>
              <a:rPr lang="en-US" dirty="0">
                <a:latin typeface="Courier"/>
              </a:rPr>
              <a:t>, n = Inf, </a:t>
            </a:r>
            <a:r>
              <a:rPr lang="en-US" dirty="0" err="1">
                <a:latin typeface="Courier"/>
              </a:rPr>
              <a:t>p.value</a:t>
            </a:r>
            <a:r>
              <a:rPr lang="en-US" dirty="0">
                <a:latin typeface="Courier"/>
              </a:rPr>
              <a:t> = 1, </a:t>
            </a:r>
            <a:r>
              <a:rPr lang="en-US" dirty="0" err="1">
                <a:latin typeface="Courier"/>
              </a:rPr>
              <a:t>adjust.method</a:t>
            </a:r>
            <a:r>
              <a:rPr lang="en-US" dirty="0">
                <a:latin typeface="Courier"/>
              </a:rPr>
              <a:t> = "</a:t>
            </a:r>
            <a:r>
              <a:rPr lang="en-US" dirty="0" err="1">
                <a:latin typeface="Courier"/>
              </a:rPr>
              <a:t>fdr</a:t>
            </a:r>
            <a:r>
              <a:rPr lang="en-US" dirty="0">
                <a:latin typeface="Courier"/>
              </a:rPr>
              <a:t>")</a:t>
            </a:r>
          </a:p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76ADBB"/>
                </a:solidFill>
                <a:latin typeface="Courier"/>
              </a:rPr>
              <a:t># Only significant value</a:t>
            </a:r>
            <a:endParaRPr lang="en-US" dirty="0">
              <a:latin typeface="Courier"/>
            </a:endParaRPr>
          </a:p>
          <a:p>
            <a:r>
              <a:rPr lang="en-US" dirty="0" err="1">
                <a:latin typeface="Courier"/>
              </a:rPr>
              <a:t>sig_gene</a:t>
            </a:r>
            <a:r>
              <a:rPr lang="en-US" dirty="0">
                <a:latin typeface="Courier"/>
              </a:rPr>
              <a:t> &lt;- </a:t>
            </a:r>
            <a:r>
              <a:rPr lang="en-US" dirty="0" err="1">
                <a:latin typeface="Courier"/>
              </a:rPr>
              <a:t>topTags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genediff</a:t>
            </a:r>
            <a:r>
              <a:rPr lang="en-US" dirty="0">
                <a:latin typeface="Courier"/>
              </a:rPr>
              <a:t>, n = Inf, </a:t>
            </a:r>
            <a:r>
              <a:rPr lang="en-US" dirty="0" err="1">
                <a:latin typeface="Courier"/>
              </a:rPr>
              <a:t>p.value</a:t>
            </a:r>
            <a:r>
              <a:rPr lang="en-US" dirty="0">
                <a:latin typeface="Courier"/>
              </a:rPr>
              <a:t> = 0.05, </a:t>
            </a:r>
            <a:r>
              <a:rPr lang="en-US" dirty="0" err="1">
                <a:latin typeface="Courier"/>
              </a:rPr>
              <a:t>adjust.method</a:t>
            </a:r>
            <a:r>
              <a:rPr lang="en-US" dirty="0">
                <a:latin typeface="Courier"/>
              </a:rPr>
              <a:t> = "</a:t>
            </a:r>
            <a:r>
              <a:rPr lang="en-US" dirty="0" err="1">
                <a:latin typeface="Courier"/>
              </a:rPr>
              <a:t>fdr</a:t>
            </a:r>
            <a:r>
              <a:rPr lang="en-US" dirty="0">
                <a:latin typeface="Courier"/>
              </a:rPr>
              <a:t>", sort.by = "</a:t>
            </a:r>
            <a:r>
              <a:rPr lang="en-US" dirty="0" err="1">
                <a:latin typeface="Courier"/>
              </a:rPr>
              <a:t>logFC</a:t>
            </a:r>
            <a:r>
              <a:rPr lang="en-US" dirty="0">
                <a:latin typeface="Courier"/>
              </a:rPr>
              <a:t>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D9F39-8E17-9D54-1BE1-D1312D792E22}"/>
              </a:ext>
            </a:extLst>
          </p:cNvPr>
          <p:cNvSpPr txBox="1"/>
          <p:nvPr/>
        </p:nvSpPr>
        <p:spPr>
          <a:xfrm>
            <a:off x="1158732" y="14214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Fit the model</a:t>
            </a:r>
          </a:p>
        </p:txBody>
      </p:sp>
      <p:pic>
        <p:nvPicPr>
          <p:cNvPr id="13" name="Picture 12" descr="new_files/figure-pptx/boxplot_example-1.png">
            <a:extLst>
              <a:ext uri="{FF2B5EF4-FFF2-40B4-BE49-F238E27FC236}">
                <a16:creationId xmlns:a16="http://schemas.microsoft.com/office/drawing/2014/main" id="{71F3CB36-1DC9-D9ED-A080-FA788D5703A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983" y="1065431"/>
            <a:ext cx="3821022" cy="30606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204394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E3D6C-328A-526E-D2C9-EDEC2D422F9F}"/>
              </a:ext>
            </a:extLst>
          </p:cNvPr>
          <p:cNvSpPr txBox="1"/>
          <p:nvPr/>
        </p:nvSpPr>
        <p:spPr>
          <a:xfrm>
            <a:off x="1173480" y="1955204"/>
            <a:ext cx="646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6ADBB"/>
                </a:solidFill>
                <a:latin typeface="Courier"/>
              </a:rPr>
              <a:t># Total differentiated gene</a:t>
            </a:r>
          </a:p>
          <a:p>
            <a:r>
              <a:rPr lang="en-US" dirty="0">
                <a:latin typeface="Courier"/>
              </a:rPr>
              <a:t>summary(</a:t>
            </a:r>
            <a:r>
              <a:rPr lang="en-US" dirty="0" err="1">
                <a:latin typeface="Courier"/>
              </a:rPr>
              <a:t>decideTests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genediff</a:t>
            </a:r>
            <a:r>
              <a:rPr lang="en-US" dirty="0">
                <a:latin typeface="Courier"/>
              </a:rPr>
              <a:t>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46CB00-3E82-4858-1A1F-4CD344AF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65" y="4343033"/>
            <a:ext cx="7072281" cy="19299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EE801-0EEC-59B1-509A-94BCF7B3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66" y="2765888"/>
            <a:ext cx="2232853" cy="807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2A44B-7582-BDCD-BB47-FE0C238D085F}"/>
              </a:ext>
            </a:extLst>
          </p:cNvPr>
          <p:cNvSpPr txBox="1"/>
          <p:nvPr/>
        </p:nvSpPr>
        <p:spPr>
          <a:xfrm>
            <a:off x="1243238" y="3773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</a:rPr>
              <a:t>sig_gene$table</a:t>
            </a:r>
            <a:endParaRPr lang="en-US" dirty="0"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A6C11-2323-F31F-A705-F79B20D8C20B}"/>
              </a:ext>
            </a:extLst>
          </p:cNvPr>
          <p:cNvSpPr txBox="1"/>
          <p:nvPr/>
        </p:nvSpPr>
        <p:spPr>
          <a:xfrm>
            <a:off x="1158732" y="14214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Fit the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8820C-99C7-4106-1CCC-60789A8CE351}"/>
              </a:ext>
            </a:extLst>
          </p:cNvPr>
          <p:cNvSpPr txBox="1"/>
          <p:nvPr/>
        </p:nvSpPr>
        <p:spPr>
          <a:xfrm>
            <a:off x="1173480" y="419100"/>
            <a:ext cx="4283423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Fit the model</a:t>
            </a:r>
          </a:p>
        </p:txBody>
      </p:sp>
    </p:spTree>
    <p:extLst>
      <p:ext uri="{BB962C8B-B14F-4D97-AF65-F5344CB8AC3E}">
        <p14:creationId xmlns:p14="http://schemas.microsoft.com/office/powerpoint/2010/main" val="268537977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/edgeR_workflow.png">
            <a:extLst>
              <a:ext uri="{FF2B5EF4-FFF2-40B4-BE49-F238E27FC236}">
                <a16:creationId xmlns:a16="http://schemas.microsoft.com/office/drawing/2014/main" id="{9A15D314-47C8-DB3C-E357-CB5623D6E24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0292" y="1312659"/>
            <a:ext cx="7493632" cy="51262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88417-1219-A624-9250-95CC02207A6E}"/>
              </a:ext>
            </a:extLst>
          </p:cNvPr>
          <p:cNvSpPr txBox="1"/>
          <p:nvPr/>
        </p:nvSpPr>
        <p:spPr>
          <a:xfrm>
            <a:off x="1173480" y="419100"/>
            <a:ext cx="3469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382E-F358-7BC7-76EB-18DF788EB1C1}"/>
              </a:ext>
            </a:extLst>
          </p:cNvPr>
          <p:cNvSpPr/>
          <p:nvPr/>
        </p:nvSpPr>
        <p:spPr>
          <a:xfrm>
            <a:off x="6441440" y="1238488"/>
            <a:ext cx="1767840" cy="53655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073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/edgeR_workflow.png">
            <a:extLst>
              <a:ext uri="{FF2B5EF4-FFF2-40B4-BE49-F238E27FC236}">
                <a16:creationId xmlns:a16="http://schemas.microsoft.com/office/drawing/2014/main" id="{9A15D314-47C8-DB3C-E357-CB5623D6E24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0292" y="1312659"/>
            <a:ext cx="7493632" cy="51262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88417-1219-A624-9250-95CC02207A6E}"/>
              </a:ext>
            </a:extLst>
          </p:cNvPr>
          <p:cNvSpPr txBox="1"/>
          <p:nvPr/>
        </p:nvSpPr>
        <p:spPr>
          <a:xfrm>
            <a:off x="1173480" y="419100"/>
            <a:ext cx="346964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DGE: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382E-F358-7BC7-76EB-18DF788EB1C1}"/>
              </a:ext>
            </a:extLst>
          </p:cNvPr>
          <p:cNvSpPr/>
          <p:nvPr/>
        </p:nvSpPr>
        <p:spPr>
          <a:xfrm>
            <a:off x="8486550" y="1189703"/>
            <a:ext cx="1670173" cy="29791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CF3EC-04C4-5EC2-CA08-9B1A21AA27CF}"/>
              </a:ext>
            </a:extLst>
          </p:cNvPr>
          <p:cNvSpPr txBox="1"/>
          <p:nvPr/>
        </p:nvSpPr>
        <p:spPr>
          <a:xfrm>
            <a:off x="1173481" y="419100"/>
            <a:ext cx="4079642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Visualization: PCA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4B5F3-8A35-B77B-9ED2-F1D823223CC3}"/>
              </a:ext>
            </a:extLst>
          </p:cNvPr>
          <p:cNvSpPr txBox="1"/>
          <p:nvPr/>
        </p:nvSpPr>
        <p:spPr>
          <a:xfrm>
            <a:off x="1158732" y="1421493"/>
            <a:ext cx="366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Principal Component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5E5C0-20F3-ED11-D790-D4BDB2641D1F}"/>
              </a:ext>
            </a:extLst>
          </p:cNvPr>
          <p:cNvSpPr txBox="1"/>
          <p:nvPr/>
        </p:nvSpPr>
        <p:spPr>
          <a:xfrm>
            <a:off x="1068838" y="1972835"/>
            <a:ext cx="4299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 Reduction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from </a:t>
            </a:r>
            <a:r>
              <a:rPr lang="en-US" i="1" dirty="0"/>
              <a:t>n of gene </a:t>
            </a:r>
            <a:r>
              <a:rPr lang="en-US" dirty="0"/>
              <a:t>dimension </a:t>
            </a:r>
            <a:br>
              <a:rPr lang="en-US" dirty="0"/>
            </a:br>
            <a:r>
              <a:rPr lang="en-US" dirty="0"/>
              <a:t>to </a:t>
            </a:r>
            <a:r>
              <a:rPr lang="en-US" i="1" dirty="0"/>
              <a:t>n of samples</a:t>
            </a:r>
            <a:r>
              <a:rPr lang="en-US" dirty="0"/>
              <a:t>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data exploration and </a:t>
            </a:r>
            <a:br>
              <a:rPr lang="en-US" dirty="0"/>
            </a:br>
            <a:r>
              <a:rPr lang="en-US" dirty="0"/>
              <a:t>finding batch effects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E2FE4-C6BA-B655-2C13-5BC49E683323}"/>
              </a:ext>
            </a:extLst>
          </p:cNvPr>
          <p:cNvSpPr txBox="1"/>
          <p:nvPr/>
        </p:nvSpPr>
        <p:spPr>
          <a:xfrm>
            <a:off x="1257053" y="3632173"/>
            <a:ext cx="366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DFD1E-4752-563A-384A-ADB637CF8D17}"/>
              </a:ext>
            </a:extLst>
          </p:cNvPr>
          <p:cNvSpPr txBox="1"/>
          <p:nvPr/>
        </p:nvSpPr>
        <p:spPr>
          <a:xfrm>
            <a:off x="1158732" y="4185013"/>
            <a:ext cx="409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samples +- centered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missing data</a:t>
            </a:r>
          </a:p>
        </p:txBody>
      </p:sp>
      <p:pic>
        <p:nvPicPr>
          <p:cNvPr id="1026" name="Picture 2" descr="PCA animation: pendulum">
            <a:extLst>
              <a:ext uri="{FF2B5EF4-FFF2-40B4-BE49-F238E27FC236}">
                <a16:creationId xmlns:a16="http://schemas.microsoft.com/office/drawing/2014/main" id="{A307D938-8049-BC35-7EB6-470A9E8B9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866" r="28881"/>
          <a:stretch/>
        </p:blipFill>
        <p:spPr bwMode="auto">
          <a:xfrm>
            <a:off x="6262984" y="419100"/>
            <a:ext cx="4094391" cy="37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2DE9F-6443-AE4D-431B-D29666E69048}"/>
              </a:ext>
            </a:extLst>
          </p:cNvPr>
          <p:cNvSpPr txBox="1"/>
          <p:nvPr/>
        </p:nvSpPr>
        <p:spPr>
          <a:xfrm>
            <a:off x="299446" y="6438900"/>
            <a:ext cx="1137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From: </a:t>
            </a:r>
            <a:r>
              <a:rPr lang="en-US" sz="1400" dirty="0"/>
              <a:t>https://stats.stackexchange.com/questions/2691/making-sense-of-principal-component-analysis-eigenvectors-eigenvalues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79ED3-676B-193F-C282-4C33FD82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26" y="4185013"/>
            <a:ext cx="3714249" cy="17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729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87D3D-0618-BCDD-644F-903E99DC1058}"/>
              </a:ext>
            </a:extLst>
          </p:cNvPr>
          <p:cNvSpPr txBox="1"/>
          <p:nvPr/>
        </p:nvSpPr>
        <p:spPr>
          <a:xfrm>
            <a:off x="924232" y="145392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PCAtools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Calculate log-counts-per-million</a:t>
            </a:r>
            <a:br>
              <a:rPr lang="en-US" dirty="0"/>
            </a:br>
            <a:r>
              <a:rPr lang="en-US" dirty="0" err="1">
                <a:latin typeface="Courier"/>
              </a:rPr>
              <a:t>logcpm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cpm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dge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prior.count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log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Create a metadata table</a:t>
            </a:r>
            <a:br>
              <a:rPr lang="en-US" dirty="0"/>
            </a:br>
            <a:r>
              <a:rPr lang="en-US" dirty="0">
                <a:latin typeface="Courier"/>
              </a:rPr>
              <a:t>metadata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row.names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colnames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logcpm</a:t>
            </a:r>
            <a:r>
              <a:rPr lang="en-US" dirty="0">
                <a:latin typeface="Courier"/>
              </a:rPr>
              <a:t>),</a:t>
            </a:r>
            <a:r>
              <a:rPr lang="en-US" dirty="0"/>
              <a:t>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group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rep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rep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)))</a:t>
            </a:r>
            <a:br>
              <a:rPr lang="en-US" dirty="0"/>
            </a:br>
            <a:br>
              <a:rPr lang="en-US" dirty="0"/>
            </a:br>
            <a:r>
              <a:rPr lang="th-TH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Perform PCA analysis</a:t>
            </a:r>
            <a:br>
              <a:rPr lang="en-US" dirty="0"/>
            </a:br>
            <a:r>
              <a:rPr lang="en-US" dirty="0">
                <a:latin typeface="Courier"/>
              </a:rPr>
              <a:t>pc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pca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logcpm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metadata =</a:t>
            </a:r>
            <a:r>
              <a:rPr lang="en-US" dirty="0">
                <a:latin typeface="Courier"/>
              </a:rPr>
              <a:t> metadata,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removeVar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0.1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-- removing the lower 10% of variables based on variance</a:t>
            </a: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Create PCA plot</a:t>
            </a: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biplot</a:t>
            </a:r>
            <a:r>
              <a:rPr lang="en-US" dirty="0">
                <a:latin typeface="Courier"/>
              </a:rPr>
              <a:t>(pc,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colby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"group"</a:t>
            </a:r>
            <a:r>
              <a:rPr lang="en-US" dirty="0">
                <a:latin typeface="Courier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B61BC-72BD-EF37-4AAF-DD3D9F30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39" y="1634533"/>
            <a:ext cx="3406119" cy="1433787"/>
          </a:xfrm>
          <a:prstGeom prst="rect">
            <a:avLst/>
          </a:prstGeom>
        </p:spPr>
      </p:pic>
      <p:pic>
        <p:nvPicPr>
          <p:cNvPr id="10" name="Picture 9" descr="new_files/figure-pptx/pca_analysis-1.png">
            <a:extLst>
              <a:ext uri="{FF2B5EF4-FFF2-40B4-BE49-F238E27FC236}">
                <a16:creationId xmlns:a16="http://schemas.microsoft.com/office/drawing/2014/main" id="{E2A4165F-00A6-4667-46A6-8E677F35404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8722" y="3212032"/>
            <a:ext cx="4318410" cy="34590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3D6D19-68C0-7E83-D478-1E5C5B606967}"/>
              </a:ext>
            </a:extLst>
          </p:cNvPr>
          <p:cNvSpPr txBox="1"/>
          <p:nvPr/>
        </p:nvSpPr>
        <p:spPr>
          <a:xfrm>
            <a:off x="1173481" y="419100"/>
            <a:ext cx="4079642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Visualization: PCA</a:t>
            </a:r>
          </a:p>
        </p:txBody>
      </p:sp>
    </p:spTree>
    <p:extLst>
      <p:ext uri="{BB962C8B-B14F-4D97-AF65-F5344CB8AC3E}">
        <p14:creationId xmlns:p14="http://schemas.microsoft.com/office/powerpoint/2010/main" val="77959117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6D19-68C0-7E83-D478-1E5C5B606967}"/>
              </a:ext>
            </a:extLst>
          </p:cNvPr>
          <p:cNvSpPr txBox="1"/>
          <p:nvPr/>
        </p:nvSpPr>
        <p:spPr>
          <a:xfrm>
            <a:off x="1173481" y="419100"/>
            <a:ext cx="4079642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Visualization: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95467-DC68-6DD3-CC45-2F0753C64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4459"/>
          <a:stretch/>
        </p:blipFill>
        <p:spPr>
          <a:xfrm>
            <a:off x="3444242" y="1350489"/>
            <a:ext cx="8056748" cy="4975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35AE2-AB05-6300-2522-5F92587FD9AC}"/>
              </a:ext>
            </a:extLst>
          </p:cNvPr>
          <p:cNvSpPr txBox="1"/>
          <p:nvPr/>
        </p:nvSpPr>
        <p:spPr>
          <a:xfrm>
            <a:off x="1288026" y="1885024"/>
            <a:ext cx="210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6287E"/>
                </a:solidFill>
                <a:latin typeface="Courier"/>
              </a:rPr>
              <a:t>pairsplot</a:t>
            </a:r>
            <a:r>
              <a:rPr lang="en-US" dirty="0">
                <a:latin typeface="Courier"/>
              </a:rPr>
              <a:t>(pc)</a:t>
            </a:r>
          </a:p>
        </p:txBody>
      </p:sp>
    </p:spTree>
    <p:extLst>
      <p:ext uri="{BB962C8B-B14F-4D97-AF65-F5344CB8AC3E}">
        <p14:creationId xmlns:p14="http://schemas.microsoft.com/office/powerpoint/2010/main" val="398898730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6D19-68C0-7E83-D478-1E5C5B606967}"/>
              </a:ext>
            </a:extLst>
          </p:cNvPr>
          <p:cNvSpPr txBox="1"/>
          <p:nvPr/>
        </p:nvSpPr>
        <p:spPr>
          <a:xfrm>
            <a:off x="1173481" y="419100"/>
            <a:ext cx="4079642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Visualization: PCA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35AE2-AB05-6300-2522-5F92587FD9AC}"/>
              </a:ext>
            </a:extLst>
          </p:cNvPr>
          <p:cNvSpPr txBox="1"/>
          <p:nvPr/>
        </p:nvSpPr>
        <p:spPr>
          <a:xfrm>
            <a:off x="1288026" y="1885024"/>
            <a:ext cx="210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6287E"/>
                </a:solidFill>
                <a:latin typeface="Courier"/>
              </a:rPr>
              <a:t>screeplot</a:t>
            </a:r>
            <a:r>
              <a:rPr lang="en-US" dirty="0">
                <a:latin typeface="Courier"/>
              </a:rPr>
              <a:t>(pc)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7B6BC1-DFDB-40C8-CF3F-0A25C29B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71" y="1635534"/>
            <a:ext cx="6855081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7958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6D19-68C0-7E83-D478-1E5C5B606967}"/>
              </a:ext>
            </a:extLst>
          </p:cNvPr>
          <p:cNvSpPr txBox="1"/>
          <p:nvPr/>
        </p:nvSpPr>
        <p:spPr>
          <a:xfrm>
            <a:off x="1173480" y="419100"/>
            <a:ext cx="5168325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Visualization: Heatmap</a:t>
            </a:r>
          </a:p>
        </p:txBody>
      </p:sp>
      <p:pic>
        <p:nvPicPr>
          <p:cNvPr id="2" name="Picture 1" descr="new_files/figure-pptx/heatmap-1.png">
            <a:extLst>
              <a:ext uri="{FF2B5EF4-FFF2-40B4-BE49-F238E27FC236}">
                <a16:creationId xmlns:a16="http://schemas.microsoft.com/office/drawing/2014/main" id="{2ED83DF6-8907-C6BA-F715-3ACDCEE4232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82965" y="172111"/>
            <a:ext cx="3719461" cy="65137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7B50C-0F1C-D2A2-2F1C-67CC0B3F3AB9}"/>
              </a:ext>
            </a:extLst>
          </p:cNvPr>
          <p:cNvSpPr txBox="1"/>
          <p:nvPr/>
        </p:nvSpPr>
        <p:spPr>
          <a:xfrm>
            <a:off x="1173480" y="167261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ComplexHeatmap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Filter only significant DEGs gene (from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EdgeR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latin typeface="Courier"/>
              </a:rPr>
              <a:t>DEGGene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logcpm</a:t>
            </a:r>
            <a:r>
              <a:rPr lang="en-US" dirty="0">
                <a:latin typeface="Courier"/>
              </a:rPr>
              <a:t>[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rownames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sig_gene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table</a:t>
            </a:r>
            <a:r>
              <a:rPr lang="en-US" dirty="0">
                <a:latin typeface="Courier"/>
              </a:rPr>
              <a:t>),]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Heatmap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DEGGene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row_km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name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RNAseq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\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nWorkshop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</a:t>
            </a:r>
            <a:br>
              <a:rPr lang="en-US" dirty="0"/>
            </a:br>
            <a:r>
              <a:rPr lang="en-US" dirty="0">
                <a:latin typeface="Courier"/>
              </a:rPr>
              <a:t>       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row_names_gp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gpar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fontsize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))  </a:t>
            </a:r>
          </a:p>
        </p:txBody>
      </p:sp>
    </p:spTree>
    <p:extLst>
      <p:ext uri="{BB962C8B-B14F-4D97-AF65-F5344CB8AC3E}">
        <p14:creationId xmlns:p14="http://schemas.microsoft.com/office/powerpoint/2010/main" val="2760890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5ACD8B1-1940-4E1F-F969-8CF29D97A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4420" y="1131164"/>
            <a:ext cx="2324101" cy="245605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4DA91-C358-93D6-CDCF-10D9805481B5}"/>
              </a:ext>
            </a:extLst>
          </p:cNvPr>
          <p:cNvSpPr txBox="1"/>
          <p:nvPr/>
        </p:nvSpPr>
        <p:spPr>
          <a:xfrm>
            <a:off x="1173480" y="419100"/>
            <a:ext cx="191516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RStudio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BCC99A-2A8C-29A4-685E-73FD998E662D}"/>
              </a:ext>
            </a:extLst>
          </p:cNvPr>
          <p:cNvGrpSpPr/>
          <p:nvPr/>
        </p:nvGrpSpPr>
        <p:grpSpPr>
          <a:xfrm>
            <a:off x="1682600" y="1344929"/>
            <a:ext cx="9212880" cy="4862354"/>
            <a:chOff x="1682600" y="1344929"/>
            <a:chExt cx="9212880" cy="4862354"/>
          </a:xfrm>
        </p:grpSpPr>
        <p:pic>
          <p:nvPicPr>
            <p:cNvPr id="6" name="Picture 5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3EFB549E-E1DA-B3BD-4A61-3185F9BB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2600" y="1344929"/>
              <a:ext cx="9212880" cy="48623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917021-D0D8-85F3-CF79-A5988EB20F6A}"/>
                </a:ext>
              </a:extLst>
            </p:cNvPr>
            <p:cNvSpPr txBox="1"/>
            <p:nvPr/>
          </p:nvSpPr>
          <p:spPr>
            <a:xfrm>
              <a:off x="2006600" y="2078951"/>
              <a:ext cx="1376680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Text editor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DC3C7F-A79E-BD48-5BEA-432411CCB972}"/>
                </a:ext>
              </a:extLst>
            </p:cNvPr>
            <p:cNvSpPr txBox="1"/>
            <p:nvPr/>
          </p:nvSpPr>
          <p:spPr>
            <a:xfrm>
              <a:off x="2006600" y="4517351"/>
              <a:ext cx="1275080" cy="646331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R console (native R)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CCC33-63E5-4D19-2C32-CC7DA24EE7E6}"/>
                </a:ext>
              </a:extLst>
            </p:cNvPr>
            <p:cNvSpPr txBox="1"/>
            <p:nvPr/>
          </p:nvSpPr>
          <p:spPr>
            <a:xfrm>
              <a:off x="7655560" y="2078951"/>
              <a:ext cx="1539242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Environment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755242-690F-2186-1AA2-D1C880FEC816}"/>
                </a:ext>
              </a:extLst>
            </p:cNvPr>
            <p:cNvSpPr txBox="1"/>
            <p:nvPr/>
          </p:nvSpPr>
          <p:spPr>
            <a:xfrm>
              <a:off x="7655560" y="4547554"/>
              <a:ext cx="1539242" cy="369332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Help/Output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44396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CF2A90-55A3-7BA7-BCFD-8CCF5BB0CC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61034" y="1116503"/>
            <a:ext cx="2375378" cy="223651"/>
          </a:xfrm>
        </p:spPr>
        <p:txBody>
          <a:bodyPr/>
          <a:lstStyle/>
          <a:p>
            <a:r>
              <a:rPr lang="en-US" sz="1600" dirty="0"/>
              <a:t>Differential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6D19-68C0-7E83-D478-1E5C5B606967}"/>
              </a:ext>
            </a:extLst>
          </p:cNvPr>
          <p:cNvSpPr txBox="1"/>
          <p:nvPr/>
        </p:nvSpPr>
        <p:spPr>
          <a:xfrm>
            <a:off x="1173480" y="419100"/>
            <a:ext cx="592541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Visualization: Volcano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1D31-62C7-247E-DC27-E485623365B0}"/>
              </a:ext>
            </a:extLst>
          </p:cNvPr>
          <p:cNvSpPr txBox="1"/>
          <p:nvPr/>
        </p:nvSpPr>
        <p:spPr>
          <a:xfrm>
            <a:off x="1173480" y="1936388"/>
            <a:ext cx="45378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EnhancedVolcano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Create Volcano plot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EnhancedVolcano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all_gene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table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 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rownames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all_gene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US" dirty="0" err="1">
                <a:latin typeface="Courier"/>
              </a:rPr>
              <a:t>table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logFC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PValue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xlim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dirty="0">
                <a:latin typeface="Courier"/>
              </a:rPr>
              <a:t>),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labSize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2.0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pCutoff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0.05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title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RNAseq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workshop"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max.overlaps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US" dirty="0">
                <a:latin typeface="Courier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8330F-A750-6130-CAA3-F42E2AA2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79" y="1769240"/>
            <a:ext cx="5614038" cy="39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7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5ACD8B1-1940-4E1F-F969-8CF29D97A6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724420" y="1131164"/>
            <a:ext cx="2324101" cy="245605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4DA91-C358-93D6-CDCF-10D9805481B5}"/>
              </a:ext>
            </a:extLst>
          </p:cNvPr>
          <p:cNvSpPr txBox="1"/>
          <p:nvPr/>
        </p:nvSpPr>
        <p:spPr>
          <a:xfrm>
            <a:off x="1173480" y="419100"/>
            <a:ext cx="426212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R operator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9EDA05-AE90-FC36-B05E-035F68F7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312862"/>
            <a:ext cx="10373361" cy="4894421"/>
          </a:xfrm>
        </p:spPr>
        <p:txBody>
          <a:bodyPr>
            <a:normAutofit fontScale="62500" lnSpcReduction="20000"/>
          </a:bodyPr>
          <a:lstStyle/>
          <a:p>
            <a:pPr lvl="0" indent="0">
              <a:buNone/>
            </a:pPr>
            <a:endParaRPr lang="en-US" dirty="0">
              <a:solidFill>
                <a:srgbClr val="40A07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5</a:t>
            </a:r>
          </a:p>
          <a:p>
            <a:pPr lvl="0" indent="0">
              <a:buNone/>
            </a:pPr>
            <a:r>
              <a:rPr dirty="0">
                <a:solidFill>
                  <a:srgbClr val="40A070"/>
                </a:solidFill>
                <a:latin typeface="Courier"/>
              </a:rPr>
              <a:t>3-2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</a:t>
            </a:r>
          </a:p>
          <a:p>
            <a:pPr lvl="0" indent="0">
              <a:buNone/>
            </a:pP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solidFill>
                  <a:srgbClr val="4070A0"/>
                </a:solidFill>
                <a:latin typeface="Courier"/>
              </a:rPr>
              <a:t>*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6</a:t>
            </a:r>
          </a:p>
          <a:p>
            <a:pPr lvl="0" indent="0">
              <a:buNone/>
            </a:pP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1.5</a:t>
            </a:r>
          </a:p>
          <a:p>
            <a:pPr lvl="0" indent="0">
              <a:buNone/>
            </a:pP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solidFill>
                  <a:srgbClr val="4070A0"/>
                </a:solidFill>
                <a:latin typeface="Courier"/>
              </a:rPr>
              <a:t>^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9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log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1.098612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sqrt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1.732051</a:t>
            </a:r>
          </a:p>
          <a:p>
            <a:pPr lvl="0" indent="0">
              <a:buNone/>
            </a:pP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ตรวจสอบว่าข้อมูลเหมือนกันหรือไม่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E0499-9309-25AB-A280-42BE07B6E6A8}"/>
              </a:ext>
            </a:extLst>
          </p:cNvPr>
          <p:cNvSpPr txBox="1"/>
          <p:nvPr/>
        </p:nvSpPr>
        <p:spPr>
          <a:xfrm>
            <a:off x="5049653" y="16557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can operate many mathematical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include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36361951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62230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Basic R: Variable assignment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0B2F6-872B-4785-B46F-C34930CA22DA}"/>
              </a:ext>
            </a:extLst>
          </p:cNvPr>
          <p:cNvSpPr txBox="1"/>
          <p:nvPr/>
        </p:nvSpPr>
        <p:spPr>
          <a:xfrm>
            <a:off x="1173480" y="1253967"/>
            <a:ext cx="95605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>
                <a:latin typeface="Courier"/>
              </a:rPr>
              <a:t>x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n-US" dirty="0"/>
            </a:br>
            <a:r>
              <a:rPr lang="en-US" dirty="0">
                <a:latin typeface="Courier"/>
              </a:rPr>
              <a:t>x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2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y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br>
              <a:rPr lang="en-US" dirty="0"/>
            </a:br>
            <a:r>
              <a:rPr lang="en-US" dirty="0">
                <a:latin typeface="Courier"/>
              </a:rPr>
              <a:t>y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3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x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 err="1">
                <a:latin typeface="Courier"/>
              </a:rPr>
              <a:t>y</a:t>
            </a:r>
            <a:endParaRPr lang="th-TH" i="1" dirty="0">
              <a:solidFill>
                <a:srgbClr val="60A0B0"/>
              </a:solidFill>
              <a:latin typeface="Courier"/>
            </a:endParaRPr>
          </a:p>
          <a:p>
            <a:r>
              <a:rPr lang="en-US" dirty="0">
                <a:latin typeface="Courier"/>
              </a:rPr>
              <a:t>## [1] 5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x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*</a:t>
            </a:r>
            <a:r>
              <a:rPr lang="en-US" dirty="0">
                <a:latin typeface="Courier"/>
              </a:rPr>
              <a:t>y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6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hellothisisRNAseqworkshop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x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 err="1">
                <a:latin typeface="Courier"/>
              </a:rPr>
              <a:t>y</a:t>
            </a:r>
            <a:r>
              <a:rPr lang="en-US" dirty="0">
                <a:latin typeface="Courier"/>
              </a:rPr>
              <a:t>)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^</a:t>
            </a:r>
            <a:r>
              <a:rPr lang="en-US" dirty="0">
                <a:latin typeface="Courier"/>
              </a:rPr>
              <a:t>(x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-</a:t>
            </a:r>
            <a:r>
              <a:rPr lang="en-US" dirty="0">
                <a:latin typeface="Courier"/>
              </a:rPr>
              <a:t>y)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th-TH" i="1" dirty="0">
                <a:solidFill>
                  <a:srgbClr val="60A0B0"/>
                </a:solidFill>
                <a:latin typeface="Courier"/>
              </a:rPr>
              <a:t>สามารถตั้งชื่ออะไรก็ได้ตราบใดที่ไม่เว้นวรรค</a:t>
            </a:r>
            <a:br>
              <a:rPr lang="th-TH" dirty="0"/>
            </a:br>
            <a:r>
              <a:rPr lang="en-US" dirty="0" err="1">
                <a:latin typeface="Courier"/>
              </a:rPr>
              <a:t>hellothisisRNAseqworkshop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64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(x)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th-TH" i="1" dirty="0">
                <a:solidFill>
                  <a:srgbClr val="60A0B0"/>
                </a:solidFill>
                <a:latin typeface="Courier"/>
              </a:rPr>
              <a:t>เราสามารถเช็คชนิดของตัวแปรได้โดยใช้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function class()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"numeric"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C359F-5B9E-3FCE-7523-42BA1EC2166A}"/>
              </a:ext>
            </a:extLst>
          </p:cNvPr>
          <p:cNvSpPr txBox="1"/>
          <p:nvPr/>
        </p:nvSpPr>
        <p:spPr>
          <a:xfrm>
            <a:off x="5689600" y="1543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</a:t>
            </a:r>
            <a:r>
              <a:rPr lang="en-US" dirty="0">
                <a:highlight>
                  <a:srgbClr val="FFFF00"/>
                </a:highlight>
              </a:rPr>
              <a:t>&lt;- or = </a:t>
            </a:r>
            <a:r>
              <a:rPr lang="en-US" dirty="0"/>
              <a:t>to assign variables in R</a:t>
            </a:r>
          </a:p>
        </p:txBody>
      </p:sp>
    </p:spTree>
    <p:extLst>
      <p:ext uri="{BB962C8B-B14F-4D97-AF65-F5344CB8AC3E}">
        <p14:creationId xmlns:p14="http://schemas.microsoft.com/office/powerpoint/2010/main" val="12169658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30AA0-99B8-F6BB-0CCF-0AE9882A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5494C-7D22-E7E7-0BF4-B82C3C245C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BFAFB-7187-BB00-4197-99ED3519DAC8}"/>
              </a:ext>
            </a:extLst>
          </p:cNvPr>
          <p:cNvSpPr txBox="1"/>
          <p:nvPr/>
        </p:nvSpPr>
        <p:spPr>
          <a:xfrm>
            <a:off x="1173480" y="419100"/>
            <a:ext cx="3225800" cy="64633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Try it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BD21A-505D-1E2F-042F-8817F21E6DB8}"/>
              </a:ext>
            </a:extLst>
          </p:cNvPr>
          <p:cNvSpPr txBox="1"/>
          <p:nvPr/>
        </p:nvSpPr>
        <p:spPr>
          <a:xfrm>
            <a:off x="1305560" y="1719085"/>
            <a:ext cx="7665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Mr. A drive a car at 80 mph for 3 h, what is his distance?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i="1" dirty="0" err="1"/>
              <a:t>vt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velocity to </a:t>
            </a:r>
            <a:r>
              <a:rPr lang="en-US" i="1" dirty="0"/>
              <a:t>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time to </a:t>
            </a:r>
            <a:r>
              <a:rPr lang="en-US" i="1" dirty="0"/>
              <a:t>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i="1" dirty="0"/>
              <a:t>s</a:t>
            </a:r>
          </a:p>
        </p:txBody>
      </p:sp>
      <p:pic>
        <p:nvPicPr>
          <p:cNvPr id="2050" name="Picture 2" descr="Best Car Images GIFs | Gfycat">
            <a:extLst>
              <a:ext uri="{FF2B5EF4-FFF2-40B4-BE49-F238E27FC236}">
                <a16:creationId xmlns:a16="http://schemas.microsoft.com/office/drawing/2014/main" id="{CA22E592-D792-CB6E-4981-758417BD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53" y="149209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CF4DE-1BC0-86AA-8255-C63469DFE041}"/>
              </a:ext>
            </a:extLst>
          </p:cNvPr>
          <p:cNvSpPr txBox="1"/>
          <p:nvPr/>
        </p:nvSpPr>
        <p:spPr>
          <a:xfrm>
            <a:off x="1305560" y="3776819"/>
            <a:ext cx="7665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Introduce yourself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</a:t>
            </a:r>
            <a:r>
              <a:rPr lang="en-US" dirty="0" err="1"/>
              <a:t>yourname</a:t>
            </a:r>
            <a:r>
              <a:rPr lang="en-US" dirty="0"/>
              <a:t> to variable</a:t>
            </a:r>
            <a:r>
              <a:rPr lang="en-US" i="1" dirty="0"/>
              <a:t>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Say </a:t>
            </a:r>
            <a:r>
              <a:rPr lang="en-US" dirty="0" err="1"/>
              <a:t>yourname</a:t>
            </a:r>
            <a:r>
              <a:rPr lang="en-US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Hint:</a:t>
            </a:r>
            <a:r>
              <a:rPr lang="en-US" dirty="0"/>
              <a:t> use </a:t>
            </a:r>
            <a:r>
              <a:rPr lang="en-US" dirty="0">
                <a:latin typeface="Courier"/>
              </a:rPr>
              <a:t>cat(“Hello my name is “, name)</a:t>
            </a:r>
          </a:p>
        </p:txBody>
      </p:sp>
    </p:spTree>
    <p:extLst>
      <p:ext uri="{BB962C8B-B14F-4D97-AF65-F5344CB8AC3E}">
        <p14:creationId xmlns:p14="http://schemas.microsoft.com/office/powerpoint/2010/main" val="1899347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2">
      <a:majorFont>
        <a:latin typeface="Posterama"/>
        <a:ea typeface=""/>
        <a:cs typeface=""/>
      </a:majorFont>
      <a:minorFont>
        <a:latin typeface="Dayto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16c05727-aa75-4e4a-9b5f-8a80a1165891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discovery</Template>
  <TotalTime>488</TotalTime>
  <Words>3203</Words>
  <Application>Microsoft Office PowerPoint</Application>
  <PresentationFormat>Widescreen</PresentationFormat>
  <Paragraphs>481</Paragraphs>
  <Slides>60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</vt:lpstr>
      <vt:lpstr>Courier New</vt:lpstr>
      <vt:lpstr>Daytona</vt:lpstr>
      <vt:lpstr>Posterama</vt:lpstr>
      <vt:lpstr>Office Theme</vt:lpstr>
      <vt:lpstr>Introduction to R  Kittinun Leetanaporn M.D.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Gene Expression Kittinun Leetanaporn M.D., Pongsakorn Choochuen M.D.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Exosomes As Vehicles For  Biologically Active Proteins</dc:title>
  <dc:creator>Kittinun  Leetanaporn (กิตตินันท์ ลีธนาภรณ์)</dc:creator>
  <cp:lastModifiedBy>Kittinun  Leetanaporn (กิตตินันท์ ลีธนาภรณ์)</cp:lastModifiedBy>
  <cp:revision>2</cp:revision>
  <dcterms:created xsi:type="dcterms:W3CDTF">2022-12-18T03:39:25Z</dcterms:created>
  <dcterms:modified xsi:type="dcterms:W3CDTF">2023-02-24T14:41:56Z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