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08BE6-27A4-4493-87D9-952B30B5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BEDD65-73BA-46EF-A08D-9E6BD189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D62DA-C41E-4BEF-95BA-65B2A9D7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BDD1-F7CF-42D1-BE80-B9F6BF26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4A5D4-26EB-41F8-8B53-94FDA258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5A221-7C24-4A50-8822-4E392AC5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35B09F-DB09-4523-BEA3-B545C2887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E1923-78C6-4A5D-8ADB-E107C496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650F4-7622-4ADC-B489-5A8F3ACE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F1DB-41E6-4717-B4FB-AAC12A5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39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B460E1-18B4-4723-BBC4-8F1D2E0F5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ED8DB5-067F-45F5-827E-DB64CB771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DFF513-E434-487B-9191-3994709A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7695D-06A8-4BD8-80C2-5F9642D0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97895-64C7-4E01-A038-AE489AE6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3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46F0C-4360-4880-95A2-A8DE8CE2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3DB307-CB1B-45FF-BF1E-A259C770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974BC3-9CD5-4FAC-9581-23F515BD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B72E5-48C5-46DB-ABCF-0D3CD40E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40C82A-A132-492F-B4F8-DD47F9DA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1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CD76E-5972-4AAA-987F-C85E95F5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68EB8-3EA6-44AD-9BB6-A9C9AA1F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EB5C-6C49-4255-9100-F5559F6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E7C12-F2D4-47AC-829F-A1E6A29A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A13E2-7070-48B9-AE20-B54E520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28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5CC85-01A8-43EF-933E-7375287F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31F70-F4AF-41C8-9D1F-691A5C9D6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2AFDFC-4DE6-4667-86DF-F5D288A4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27924-265C-474D-8A95-5867DBF4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4228FE-96CF-4CE7-8DA2-E2CC0E61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6F74D8-7092-4846-BE62-EB75B4E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AFDA1-1970-4B3D-AB83-79F98E32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9C433-71D5-4F5C-A6DA-5B8100758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FC3F6C-EB34-40FD-860F-6A44C7A3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D262F5-E194-4DD9-B894-0B6CB958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9855F2-3028-4986-9E60-C0B626504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C034E8-705B-4261-92B7-92BB7BAA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12C546-F754-44A0-AA77-B1229A4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6ABCA9-E86E-40DE-BAFE-CEDD0942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852EA-3FFB-4CD0-980D-3C75D3F3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4BA7A4-D0C5-4F32-9020-5F5267A9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98F4C1-597E-48EF-AFC6-9348E5F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141B41-17B5-44A0-843C-D21F0D9E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6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D8C11-AA8E-4795-87BD-D65F26A3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53A33B-B3E5-4F7D-BA46-E8377CF2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04381-19BC-43A3-B24C-901ED133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F82A-8938-414E-A766-2E54347D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2BFAF-7A2D-4FB8-AB0D-F763E4BC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40C48-BECB-43A8-A2C3-252155AF1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7E3D6C-4E65-405F-B94A-0F401C0E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D0251-E530-4CAF-9598-57CE3078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EC9C5B-838A-4890-B5EC-0F5385FB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2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269B-B80E-406A-AAD8-2883A853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CE2968-E7E5-4A41-8E99-9349DC9E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DE13E2-E0B9-40C9-940D-BF693E53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122170-9830-4AAF-BF6B-C066B4B2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1ADFA1-7348-420D-BE5A-F2FE5A0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DF4C63-C483-4A04-98D4-17B177E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8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5E8859-79E5-4201-96CE-10FAA5D7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4D78B-DBCD-444A-B2F0-EB735F38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25A2B-BEA0-4ABE-8BB8-50DEF73F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A3D3-65A3-449B-9B46-79F5849388CD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C475B-75C5-4F61-BC6A-BB6C51812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6A4BA-1EB3-4311-B830-8D26B4D21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A354-EA2D-4096-84BE-EEB18BCD2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9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4ADD81B-25A8-413C-A0C5-7002D68D842D}"/>
              </a:ext>
            </a:extLst>
          </p:cNvPr>
          <p:cNvSpPr txBox="1"/>
          <p:nvPr/>
        </p:nvSpPr>
        <p:spPr>
          <a:xfrm>
            <a:off x="2153143" y="564351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Putin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940A89-9B4E-43A2-8A32-8C766A67CD70}"/>
              </a:ext>
            </a:extLst>
          </p:cNvPr>
          <p:cNvSpPr txBox="1"/>
          <p:nvPr/>
        </p:nvSpPr>
        <p:spPr>
          <a:xfrm>
            <a:off x="2145182" y="2107690"/>
            <a:ext cx="22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nuclear 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11AE9A-AD70-4345-A9DE-E38EE778BBCF}"/>
              </a:ext>
            </a:extLst>
          </p:cNvPr>
          <p:cNvSpPr txBox="1"/>
          <p:nvPr/>
        </p:nvSpPr>
        <p:spPr>
          <a:xfrm>
            <a:off x="2145182" y="2861136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Kreml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CA9471-1FF3-4E7B-A1D7-E447A7247A5A}"/>
              </a:ext>
            </a:extLst>
          </p:cNvPr>
          <p:cNvSpPr txBox="1"/>
          <p:nvPr/>
        </p:nvSpPr>
        <p:spPr>
          <a:xfrm>
            <a:off x="2116630" y="4615980"/>
            <a:ext cx="22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refugees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F389F9-02A6-498F-A0A3-A756EFE0ADE6}"/>
              </a:ext>
            </a:extLst>
          </p:cNvPr>
          <p:cNvSpPr txBox="1"/>
          <p:nvPr/>
        </p:nvSpPr>
        <p:spPr>
          <a:xfrm>
            <a:off x="2106491" y="5455824"/>
            <a:ext cx="22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help</a:t>
            </a:r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057EA5-0014-4D38-A835-1CA2368BD907}"/>
              </a:ext>
            </a:extLst>
          </p:cNvPr>
          <p:cNvSpPr txBox="1"/>
          <p:nvPr/>
        </p:nvSpPr>
        <p:spPr>
          <a:xfrm>
            <a:off x="2161961" y="1277267"/>
            <a:ext cx="22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gas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058559-D5FF-4AD6-B0CF-EFDB80D10649}"/>
              </a:ext>
            </a:extLst>
          </p:cNvPr>
          <p:cNvSpPr txBox="1"/>
          <p:nvPr/>
        </p:nvSpPr>
        <p:spPr>
          <a:xfrm>
            <a:off x="2145182" y="3738558"/>
            <a:ext cx="83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no</a:t>
            </a:r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D2E3A17-C81C-48AB-89E0-B1C91CCDFE49}"/>
              </a:ext>
            </a:extLst>
          </p:cNvPr>
          <p:cNvSpPr/>
          <p:nvPr/>
        </p:nvSpPr>
        <p:spPr>
          <a:xfrm>
            <a:off x="6870585" y="914341"/>
            <a:ext cx="2424418" cy="110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Topic 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96D0F9-2647-4C24-BCF7-D6C4929900CE}"/>
              </a:ext>
            </a:extLst>
          </p:cNvPr>
          <p:cNvSpPr/>
          <p:nvPr/>
        </p:nvSpPr>
        <p:spPr>
          <a:xfrm>
            <a:off x="6870585" y="4165183"/>
            <a:ext cx="2424418" cy="11073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Topic 2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1153B80-C0A4-481C-B19D-8B6DFA2BC244}"/>
              </a:ext>
            </a:extLst>
          </p:cNvPr>
          <p:cNvCxnSpPr>
            <a:cxnSpLocks/>
          </p:cNvCxnSpPr>
          <p:nvPr/>
        </p:nvCxnSpPr>
        <p:spPr>
          <a:xfrm>
            <a:off x="2774271" y="1498991"/>
            <a:ext cx="3962090" cy="7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E4E8A71-0761-4AD6-B4BE-5AF52855FC1C}"/>
              </a:ext>
            </a:extLst>
          </p:cNvPr>
          <p:cNvCxnSpPr>
            <a:cxnSpLocks/>
          </p:cNvCxnSpPr>
          <p:nvPr/>
        </p:nvCxnSpPr>
        <p:spPr>
          <a:xfrm flipV="1">
            <a:off x="3058380" y="1697087"/>
            <a:ext cx="3677981" cy="1394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1CFE13C-4EAC-46F5-88B5-17D356ADA99A}"/>
              </a:ext>
            </a:extLst>
          </p:cNvPr>
          <p:cNvCxnSpPr>
            <a:cxnSpLocks/>
          </p:cNvCxnSpPr>
          <p:nvPr/>
        </p:nvCxnSpPr>
        <p:spPr>
          <a:xfrm>
            <a:off x="2975607" y="805403"/>
            <a:ext cx="3760754" cy="513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C6F626-B0C4-480E-88DE-E222DF419E29}"/>
              </a:ext>
            </a:extLst>
          </p:cNvPr>
          <p:cNvCxnSpPr>
            <a:cxnSpLocks/>
          </p:cNvCxnSpPr>
          <p:nvPr/>
        </p:nvCxnSpPr>
        <p:spPr>
          <a:xfrm flipV="1">
            <a:off x="2717686" y="1815909"/>
            <a:ext cx="4018675" cy="218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257889F-8906-475A-AD3E-983DCC41B53F}"/>
              </a:ext>
            </a:extLst>
          </p:cNvPr>
          <p:cNvCxnSpPr>
            <a:cxnSpLocks/>
          </p:cNvCxnSpPr>
          <p:nvPr/>
        </p:nvCxnSpPr>
        <p:spPr>
          <a:xfrm>
            <a:off x="2735364" y="4028144"/>
            <a:ext cx="3983318" cy="642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172CDD6-E59E-4E88-8F69-A631552EFDA0}"/>
              </a:ext>
            </a:extLst>
          </p:cNvPr>
          <p:cNvCxnSpPr>
            <a:cxnSpLocks/>
          </p:cNvCxnSpPr>
          <p:nvPr/>
        </p:nvCxnSpPr>
        <p:spPr>
          <a:xfrm>
            <a:off x="3274186" y="2348528"/>
            <a:ext cx="3529287" cy="2066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48DADE1-7418-42CB-8F72-7B3A8749339B}"/>
              </a:ext>
            </a:extLst>
          </p:cNvPr>
          <p:cNvCxnSpPr>
            <a:cxnSpLocks/>
          </p:cNvCxnSpPr>
          <p:nvPr/>
        </p:nvCxnSpPr>
        <p:spPr>
          <a:xfrm flipV="1">
            <a:off x="3418197" y="4830980"/>
            <a:ext cx="3385276" cy="4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EEAA27B-8761-4B03-AB22-E62D2496A01E}"/>
              </a:ext>
            </a:extLst>
          </p:cNvPr>
          <p:cNvCxnSpPr>
            <a:cxnSpLocks/>
          </p:cNvCxnSpPr>
          <p:nvPr/>
        </p:nvCxnSpPr>
        <p:spPr>
          <a:xfrm flipV="1">
            <a:off x="2840755" y="5077645"/>
            <a:ext cx="3962718" cy="587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7A6A28-88E4-42D7-AE4A-7499DEA7D091}"/>
              </a:ext>
            </a:extLst>
          </p:cNvPr>
          <p:cNvCxnSpPr>
            <a:cxnSpLocks/>
          </p:cNvCxnSpPr>
          <p:nvPr/>
        </p:nvCxnSpPr>
        <p:spPr>
          <a:xfrm>
            <a:off x="2941737" y="865512"/>
            <a:ext cx="4421002" cy="3181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4E3DC80-31E3-45EB-A28C-85DFB216E511}"/>
              </a:ext>
            </a:extLst>
          </p:cNvPr>
          <p:cNvSpPr txBox="1"/>
          <p:nvPr/>
        </p:nvSpPr>
        <p:spPr>
          <a:xfrm>
            <a:off x="4497653" y="556745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1"/>
                </a:solidFill>
              </a:rPr>
              <a:t>0.8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4D267C4-E251-49B9-BE1C-F217DA7D5520}"/>
              </a:ext>
            </a:extLst>
          </p:cNvPr>
          <p:cNvSpPr txBox="1"/>
          <p:nvPr/>
        </p:nvSpPr>
        <p:spPr>
          <a:xfrm>
            <a:off x="6401558" y="2938112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6"/>
                </a:solidFill>
              </a:rPr>
              <a:t>0.6</a:t>
            </a:r>
            <a:endParaRPr lang="de-DE">
              <a:solidFill>
                <a:schemeClr val="accent6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41BFE92-C72E-4C31-AA38-713434B2AAD2}"/>
              </a:ext>
            </a:extLst>
          </p:cNvPr>
          <p:cNvSpPr txBox="1"/>
          <p:nvPr/>
        </p:nvSpPr>
        <p:spPr>
          <a:xfrm>
            <a:off x="4491104" y="1102331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1"/>
                </a:solidFill>
              </a:rPr>
              <a:t>0.7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8BBDF77-9393-4A6B-A19A-A5E2A6B63B87}"/>
              </a:ext>
            </a:extLst>
          </p:cNvPr>
          <p:cNvSpPr txBox="1"/>
          <p:nvPr/>
        </p:nvSpPr>
        <p:spPr>
          <a:xfrm>
            <a:off x="5927494" y="3544611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6"/>
                </a:solidFill>
              </a:rPr>
              <a:t>0.5</a:t>
            </a:r>
            <a:endParaRPr lang="de-DE">
              <a:solidFill>
                <a:schemeClr val="accent6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F7B3F7B-11F7-4422-85BD-E72EA912A62D}"/>
              </a:ext>
            </a:extLst>
          </p:cNvPr>
          <p:cNvSpPr txBox="1"/>
          <p:nvPr/>
        </p:nvSpPr>
        <p:spPr>
          <a:xfrm>
            <a:off x="5321416" y="4830980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6"/>
                </a:solidFill>
              </a:rPr>
              <a:t>0.8</a:t>
            </a:r>
            <a:endParaRPr lang="de-DE">
              <a:solidFill>
                <a:schemeClr val="accent6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5C24A47-42F7-44A5-B1CE-8919940D4CBD}"/>
              </a:ext>
            </a:extLst>
          </p:cNvPr>
          <p:cNvSpPr txBox="1"/>
          <p:nvPr/>
        </p:nvSpPr>
        <p:spPr>
          <a:xfrm>
            <a:off x="6137513" y="2010984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1"/>
                </a:solidFill>
              </a:rPr>
              <a:t>0.4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C09C9A7-27C5-4D79-A9CF-37F403D57E89}"/>
              </a:ext>
            </a:extLst>
          </p:cNvPr>
          <p:cNvSpPr txBox="1"/>
          <p:nvPr/>
        </p:nvSpPr>
        <p:spPr>
          <a:xfrm>
            <a:off x="5105242" y="4453514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6"/>
                </a:solidFill>
              </a:rPr>
              <a:t>0.3</a:t>
            </a:r>
            <a:endParaRPr lang="de-DE">
              <a:solidFill>
                <a:schemeClr val="accent6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CE660DF-9D0B-46C5-A439-42F29C902C3D}"/>
              </a:ext>
            </a:extLst>
          </p:cNvPr>
          <p:cNvSpPr txBox="1"/>
          <p:nvPr/>
        </p:nvSpPr>
        <p:spPr>
          <a:xfrm>
            <a:off x="5646418" y="4109993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6"/>
                </a:solidFill>
              </a:rPr>
              <a:t>0.1</a:t>
            </a:r>
            <a:endParaRPr lang="de-DE">
              <a:solidFill>
                <a:schemeClr val="accent6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51324ED-D111-4A07-BB98-9A4BB1B5E31B}"/>
              </a:ext>
            </a:extLst>
          </p:cNvPr>
          <p:cNvSpPr txBox="1"/>
          <p:nvPr/>
        </p:nvSpPr>
        <p:spPr>
          <a:xfrm>
            <a:off x="5462248" y="1592674"/>
            <a:ext cx="10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accent1"/>
                </a:solidFill>
              </a:rPr>
              <a:t>0.5</a:t>
            </a:r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Kobilke</dc:creator>
  <cp:lastModifiedBy>Lara Kobilke</cp:lastModifiedBy>
  <cp:revision>5</cp:revision>
  <dcterms:created xsi:type="dcterms:W3CDTF">2022-07-20T08:47:32Z</dcterms:created>
  <dcterms:modified xsi:type="dcterms:W3CDTF">2022-07-20T10:07:47Z</dcterms:modified>
</cp:coreProperties>
</file>