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58" r:id="rId8"/>
    <p:sldId id="269" r:id="rId9"/>
    <p:sldId id="259" r:id="rId10"/>
    <p:sldId id="261" r:id="rId11"/>
    <p:sldId id="262" r:id="rId12"/>
    <p:sldId id="26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F7C93-2C16-4802-9A79-FA6BD3CBC74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7BAFBA-8AF6-474D-8D38-6EE29137CC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r-HR" sz="2200" dirty="0"/>
            <a:t>U</a:t>
          </a:r>
          <a:r>
            <a:rPr lang="en-GB" sz="2200" dirty="0" err="1"/>
            <a:t>vesti</a:t>
          </a:r>
          <a:r>
            <a:rPr lang="en-GB" sz="2200" dirty="0"/>
            <a:t> u </a:t>
          </a:r>
          <a:r>
            <a:rPr lang="en-GB" sz="2200" dirty="0" err="1"/>
            <a:t>repeticije</a:t>
          </a:r>
          <a:r>
            <a:rPr lang="en-GB" sz="2200" dirty="0"/>
            <a:t> </a:t>
          </a:r>
          <a:r>
            <a:rPr lang="en-GB" sz="2200" dirty="0" err="1"/>
            <a:t>pomocnog</a:t>
          </a:r>
          <a:r>
            <a:rPr lang="en-GB" sz="2200" dirty="0"/>
            <a:t> ai </a:t>
          </a:r>
          <a:r>
            <a:rPr lang="en-GB" sz="2200" dirty="0" err="1"/>
            <a:t>asist</a:t>
          </a:r>
          <a:r>
            <a:rPr lang="hr-HR" sz="2200" dirty="0"/>
            <a:t>e</a:t>
          </a:r>
          <a:r>
            <a:rPr lang="en-GB" sz="2200" dirty="0" err="1"/>
            <a:t>nta</a:t>
          </a:r>
          <a:r>
            <a:rPr lang="en-GB" sz="2200" dirty="0"/>
            <a:t> za </a:t>
          </a:r>
          <a:r>
            <a:rPr lang="en-GB" sz="2200" dirty="0" err="1"/>
            <a:t>predmete</a:t>
          </a:r>
          <a:endParaRPr lang="en-US" sz="2200" dirty="0"/>
        </a:p>
      </dgm:t>
    </dgm:pt>
    <dgm:pt modelId="{D3CC4EEF-D234-43E0-AFC7-18CF6A40DEEB}" type="parTrans" cxnId="{289D505F-DAD8-4C27-AC4B-49AC50ED717F}">
      <dgm:prSet/>
      <dgm:spPr/>
      <dgm:t>
        <a:bodyPr/>
        <a:lstStyle/>
        <a:p>
          <a:endParaRPr lang="en-US"/>
        </a:p>
      </dgm:t>
    </dgm:pt>
    <dgm:pt modelId="{44FB8E1F-C7BD-49A0-A887-FDB417B915F9}" type="sibTrans" cxnId="{289D505F-DAD8-4C27-AC4B-49AC50ED717F}">
      <dgm:prSet/>
      <dgm:spPr/>
      <dgm:t>
        <a:bodyPr/>
        <a:lstStyle/>
        <a:p>
          <a:endParaRPr lang="en-US"/>
        </a:p>
      </dgm:t>
    </dgm:pt>
    <dgm:pt modelId="{33515B1A-A939-4877-BD1A-8B0C821D83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200" dirty="0" err="1"/>
            <a:t>Povecati</a:t>
          </a:r>
          <a:r>
            <a:rPr lang="en-GB" sz="2200" dirty="0"/>
            <a:t> forum, </a:t>
          </a:r>
          <a:r>
            <a:rPr lang="en-GB" sz="2200" dirty="0" err="1"/>
            <a:t>napraviti</a:t>
          </a:r>
          <a:r>
            <a:rPr lang="en-GB" sz="2200" dirty="0"/>
            <a:t> </a:t>
          </a:r>
          <a:r>
            <a:rPr lang="en-GB" sz="2200" dirty="0" err="1"/>
            <a:t>podforum</a:t>
          </a:r>
          <a:r>
            <a:rPr lang="en-GB" sz="2200" dirty="0"/>
            <a:t> za </a:t>
          </a:r>
          <a:r>
            <a:rPr lang="en-GB" sz="2200" dirty="0" err="1"/>
            <a:t>smjerove</a:t>
          </a:r>
          <a:r>
            <a:rPr lang="en-GB" sz="2200" dirty="0"/>
            <a:t> </a:t>
          </a:r>
          <a:r>
            <a:rPr lang="en-GB" sz="2200" dirty="0" err="1"/>
            <a:t>i</a:t>
          </a:r>
          <a:r>
            <a:rPr lang="en-GB" sz="2200" dirty="0"/>
            <a:t> </a:t>
          </a:r>
          <a:r>
            <a:rPr lang="en-GB" sz="2200" dirty="0" err="1"/>
            <a:t>njihove</a:t>
          </a:r>
          <a:r>
            <a:rPr lang="en-GB" sz="2200" dirty="0"/>
            <a:t> </a:t>
          </a:r>
          <a:r>
            <a:rPr lang="en-GB" sz="2200" dirty="0" err="1"/>
            <a:t>predmete</a:t>
          </a:r>
          <a:r>
            <a:rPr lang="hr-HR" sz="2200" dirty="0"/>
            <a:t>.</a:t>
          </a:r>
          <a:endParaRPr lang="en-US" sz="2200" dirty="0"/>
        </a:p>
      </dgm:t>
    </dgm:pt>
    <dgm:pt modelId="{E4287A20-EAAC-4262-A6B6-CFC9C48A87DF}" type="parTrans" cxnId="{42E2AEC9-B458-4940-8612-A239B09DD518}">
      <dgm:prSet/>
      <dgm:spPr/>
      <dgm:t>
        <a:bodyPr/>
        <a:lstStyle/>
        <a:p>
          <a:endParaRPr lang="en-US"/>
        </a:p>
      </dgm:t>
    </dgm:pt>
    <dgm:pt modelId="{0351C056-A34A-40E8-B115-4A1C2A7C97A2}" type="sibTrans" cxnId="{42E2AEC9-B458-4940-8612-A239B09DD518}">
      <dgm:prSet/>
      <dgm:spPr/>
      <dgm:t>
        <a:bodyPr/>
        <a:lstStyle/>
        <a:p>
          <a:endParaRPr lang="en-US"/>
        </a:p>
      </dgm:t>
    </dgm:pt>
    <dgm:pt modelId="{F73B0DE2-2698-4589-A10E-A0369D1AF95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r-HR" sz="2200" dirty="0"/>
            <a:t>P</a:t>
          </a:r>
          <a:r>
            <a:rPr lang="en-GB" sz="2200" dirty="0" err="1"/>
            <a:t>retvoriti</a:t>
          </a:r>
          <a:r>
            <a:rPr lang="en-GB" sz="2200" dirty="0"/>
            <a:t> forum u semi </a:t>
          </a:r>
          <a:r>
            <a:rPr lang="en-GB" sz="2200" dirty="0" err="1"/>
            <a:t>drustvenu</a:t>
          </a:r>
          <a:r>
            <a:rPr lang="en-GB" sz="2200" dirty="0"/>
            <a:t> </a:t>
          </a:r>
          <a:r>
            <a:rPr lang="en-GB" sz="2200" dirty="0" err="1"/>
            <a:t>mrezu</a:t>
          </a:r>
          <a:r>
            <a:rPr lang="hr-HR" sz="2200" dirty="0"/>
            <a:t>.</a:t>
          </a:r>
          <a:endParaRPr lang="en-US" sz="2200" dirty="0"/>
        </a:p>
      </dgm:t>
    </dgm:pt>
    <dgm:pt modelId="{C1A85B03-3E63-441B-868C-46BD60E7D7DD}" type="parTrans" cxnId="{B946FD5D-CB5A-4A23-B81E-017959CBB9BB}">
      <dgm:prSet/>
      <dgm:spPr/>
      <dgm:t>
        <a:bodyPr/>
        <a:lstStyle/>
        <a:p>
          <a:endParaRPr lang="en-US"/>
        </a:p>
      </dgm:t>
    </dgm:pt>
    <dgm:pt modelId="{4E351E2F-C159-4109-9C69-B15DFE5615B8}" type="sibTrans" cxnId="{B946FD5D-CB5A-4A23-B81E-017959CBB9BB}">
      <dgm:prSet/>
      <dgm:spPr/>
      <dgm:t>
        <a:bodyPr/>
        <a:lstStyle/>
        <a:p>
          <a:endParaRPr lang="en-US"/>
        </a:p>
      </dgm:t>
    </dgm:pt>
    <dgm:pt modelId="{CA6CEAF0-AFFA-4165-96B4-D33453B9B1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r-HR" sz="2200" dirty="0"/>
            <a:t>S</a:t>
          </a:r>
          <a:r>
            <a:rPr lang="en-GB" sz="2200" dirty="0" err="1"/>
            <a:t>pojiti</a:t>
          </a:r>
          <a:r>
            <a:rPr lang="en-GB" sz="2200" dirty="0"/>
            <a:t> merlin </a:t>
          </a:r>
          <a:r>
            <a:rPr lang="en-GB" sz="2200" dirty="0" err="1"/>
            <a:t>studomat</a:t>
          </a:r>
          <a:r>
            <a:rPr lang="en-GB" sz="2200" dirty="0"/>
            <a:t> s </a:t>
          </a:r>
          <a:r>
            <a:rPr lang="en-GB" sz="2200" dirty="0" err="1"/>
            <a:t>nasom</a:t>
          </a:r>
          <a:r>
            <a:rPr lang="en-GB" sz="2200" dirty="0"/>
            <a:t> web</a:t>
          </a:r>
          <a:r>
            <a:rPr lang="hr-HR" sz="2200" dirty="0"/>
            <a:t> </a:t>
          </a:r>
          <a:r>
            <a:rPr lang="en-GB" sz="2200" dirty="0" err="1"/>
            <a:t>stranicom</a:t>
          </a:r>
          <a:r>
            <a:rPr lang="en-GB" sz="2200" dirty="0"/>
            <a:t> da se </a:t>
          </a:r>
          <a:r>
            <a:rPr lang="en-GB" sz="2200" dirty="0" err="1"/>
            <a:t>na</a:t>
          </a:r>
          <a:r>
            <a:rPr lang="en-GB" sz="2200" dirty="0"/>
            <a:t> </a:t>
          </a:r>
          <a:r>
            <a:rPr lang="en-GB" sz="2200" dirty="0" err="1"/>
            <a:t>jednom</a:t>
          </a:r>
          <a:r>
            <a:rPr lang="hr-HR" sz="2200" dirty="0"/>
            <a:t> </a:t>
          </a:r>
          <a:r>
            <a:rPr lang="en-GB" sz="2200" dirty="0" err="1"/>
            <a:t>mjestu</a:t>
          </a:r>
          <a:r>
            <a:rPr lang="en-GB" sz="2200" dirty="0"/>
            <a:t> </a:t>
          </a:r>
          <a:r>
            <a:rPr lang="en-GB" sz="2200" dirty="0" err="1"/>
            <a:t>sve</a:t>
          </a:r>
          <a:r>
            <a:rPr lang="en-GB" sz="2200" dirty="0"/>
            <a:t> moze </a:t>
          </a:r>
          <a:r>
            <a:rPr lang="en-GB" sz="2200" dirty="0" err="1"/>
            <a:t>naci</a:t>
          </a:r>
          <a:r>
            <a:rPr lang="hr-HR" sz="2200" dirty="0"/>
            <a:t>.</a:t>
          </a:r>
          <a:endParaRPr lang="en-US" sz="2200" dirty="0"/>
        </a:p>
      </dgm:t>
    </dgm:pt>
    <dgm:pt modelId="{47B1F0F1-10A1-441A-BB5B-C0DD3EC79490}" type="parTrans" cxnId="{5162C091-2300-4992-A0E4-CB00508C843F}">
      <dgm:prSet/>
      <dgm:spPr/>
      <dgm:t>
        <a:bodyPr/>
        <a:lstStyle/>
        <a:p>
          <a:endParaRPr lang="en-US"/>
        </a:p>
      </dgm:t>
    </dgm:pt>
    <dgm:pt modelId="{193776E9-C4B1-4897-BB84-DCFFE21C3F94}" type="sibTrans" cxnId="{5162C091-2300-4992-A0E4-CB00508C843F}">
      <dgm:prSet/>
      <dgm:spPr/>
      <dgm:t>
        <a:bodyPr/>
        <a:lstStyle/>
        <a:p>
          <a:endParaRPr lang="en-US"/>
        </a:p>
      </dgm:t>
    </dgm:pt>
    <dgm:pt modelId="{A09A7193-EDB7-4A22-9DB7-C37EA998BE1C}" type="pres">
      <dgm:prSet presAssocID="{66DF7C93-2C16-4802-9A79-FA6BD3CBC74F}" presName="root" presStyleCnt="0">
        <dgm:presLayoutVars>
          <dgm:dir/>
          <dgm:resizeHandles val="exact"/>
        </dgm:presLayoutVars>
      </dgm:prSet>
      <dgm:spPr/>
    </dgm:pt>
    <dgm:pt modelId="{DC8F6B74-CD63-4F78-A382-B17495E271DC}" type="pres">
      <dgm:prSet presAssocID="{0E7BAFBA-8AF6-474D-8D38-6EE29137CC55}" presName="compNode" presStyleCnt="0"/>
      <dgm:spPr/>
    </dgm:pt>
    <dgm:pt modelId="{D8B055DD-F920-4D41-BEEE-CD0455ABFE44}" type="pres">
      <dgm:prSet presAssocID="{0E7BAFBA-8AF6-474D-8D38-6EE29137CC55}" presName="bgRect" presStyleLbl="bgShp" presStyleIdx="0" presStyleCnt="4"/>
      <dgm:spPr/>
    </dgm:pt>
    <dgm:pt modelId="{CEB57F8C-89E8-4924-BE01-4C1232B90ABE}" type="pres">
      <dgm:prSet presAssocID="{0E7BAFBA-8AF6-474D-8D38-6EE29137CC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FD9A31C-CA20-4365-8779-17B5DFA0E986}" type="pres">
      <dgm:prSet presAssocID="{0E7BAFBA-8AF6-474D-8D38-6EE29137CC55}" presName="spaceRect" presStyleCnt="0"/>
      <dgm:spPr/>
    </dgm:pt>
    <dgm:pt modelId="{A0CE8291-1E05-49C1-81D9-88167D7A0132}" type="pres">
      <dgm:prSet presAssocID="{0E7BAFBA-8AF6-474D-8D38-6EE29137CC55}" presName="parTx" presStyleLbl="revTx" presStyleIdx="0" presStyleCnt="4">
        <dgm:presLayoutVars>
          <dgm:chMax val="0"/>
          <dgm:chPref val="0"/>
        </dgm:presLayoutVars>
      </dgm:prSet>
      <dgm:spPr/>
    </dgm:pt>
    <dgm:pt modelId="{BA0DE9D3-CED4-4821-BA63-492E2E9A9B4E}" type="pres">
      <dgm:prSet presAssocID="{44FB8E1F-C7BD-49A0-A887-FDB417B915F9}" presName="sibTrans" presStyleCnt="0"/>
      <dgm:spPr/>
    </dgm:pt>
    <dgm:pt modelId="{E0E4D284-B0A1-43D1-B807-6C2320B04B40}" type="pres">
      <dgm:prSet presAssocID="{33515B1A-A939-4877-BD1A-8B0C821D83BE}" presName="compNode" presStyleCnt="0"/>
      <dgm:spPr/>
    </dgm:pt>
    <dgm:pt modelId="{A5A1AA6C-ED11-4906-9CE0-D55717D74202}" type="pres">
      <dgm:prSet presAssocID="{33515B1A-A939-4877-BD1A-8B0C821D83BE}" presName="bgRect" presStyleLbl="bgShp" presStyleIdx="1" presStyleCnt="4"/>
      <dgm:spPr/>
    </dgm:pt>
    <dgm:pt modelId="{CFD4C14A-3308-43F5-81C3-3225FDB291F8}" type="pres">
      <dgm:prSet presAssocID="{33515B1A-A939-4877-BD1A-8B0C821D83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8FD45F03-229D-4EC2-8DE5-EBC3FB432ECA}" type="pres">
      <dgm:prSet presAssocID="{33515B1A-A939-4877-BD1A-8B0C821D83BE}" presName="spaceRect" presStyleCnt="0"/>
      <dgm:spPr/>
    </dgm:pt>
    <dgm:pt modelId="{1FB9642A-3DC8-48A2-9B6F-4BDB8E863958}" type="pres">
      <dgm:prSet presAssocID="{33515B1A-A939-4877-BD1A-8B0C821D83BE}" presName="parTx" presStyleLbl="revTx" presStyleIdx="1" presStyleCnt="4" custScaleX="105079">
        <dgm:presLayoutVars>
          <dgm:chMax val="0"/>
          <dgm:chPref val="0"/>
        </dgm:presLayoutVars>
      </dgm:prSet>
      <dgm:spPr/>
    </dgm:pt>
    <dgm:pt modelId="{3C00D013-7981-497D-9471-D8A3EBFF9A79}" type="pres">
      <dgm:prSet presAssocID="{0351C056-A34A-40E8-B115-4A1C2A7C97A2}" presName="sibTrans" presStyleCnt="0"/>
      <dgm:spPr/>
    </dgm:pt>
    <dgm:pt modelId="{A903CA41-67F2-4E3A-9399-B8DBC238DF96}" type="pres">
      <dgm:prSet presAssocID="{F73B0DE2-2698-4589-A10E-A0369D1AF950}" presName="compNode" presStyleCnt="0"/>
      <dgm:spPr/>
    </dgm:pt>
    <dgm:pt modelId="{C5020AD8-EC51-4701-ADB4-4399933D65B8}" type="pres">
      <dgm:prSet presAssocID="{F73B0DE2-2698-4589-A10E-A0369D1AF950}" presName="bgRect" presStyleLbl="bgShp" presStyleIdx="2" presStyleCnt="4"/>
      <dgm:spPr/>
    </dgm:pt>
    <dgm:pt modelId="{C338EFF4-0C4F-445A-A991-471C9672D4B7}" type="pres">
      <dgm:prSet presAssocID="{F73B0DE2-2698-4589-A10E-A0369D1AF9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stanak"/>
        </a:ext>
      </dgm:extLst>
    </dgm:pt>
    <dgm:pt modelId="{59C158DE-31B0-4BA4-BF13-05CD55B98EE3}" type="pres">
      <dgm:prSet presAssocID="{F73B0DE2-2698-4589-A10E-A0369D1AF950}" presName="spaceRect" presStyleCnt="0"/>
      <dgm:spPr/>
    </dgm:pt>
    <dgm:pt modelId="{9D7B7F6C-7F01-478D-B860-AE76AA14AA11}" type="pres">
      <dgm:prSet presAssocID="{F73B0DE2-2698-4589-A10E-A0369D1AF950}" presName="parTx" presStyleLbl="revTx" presStyleIdx="2" presStyleCnt="4">
        <dgm:presLayoutVars>
          <dgm:chMax val="0"/>
          <dgm:chPref val="0"/>
        </dgm:presLayoutVars>
      </dgm:prSet>
      <dgm:spPr/>
    </dgm:pt>
    <dgm:pt modelId="{D9D0D64F-F131-4DC4-80D8-9EF771F3D602}" type="pres">
      <dgm:prSet presAssocID="{4E351E2F-C159-4109-9C69-B15DFE5615B8}" presName="sibTrans" presStyleCnt="0"/>
      <dgm:spPr/>
    </dgm:pt>
    <dgm:pt modelId="{3B38BAE3-6493-40A5-A147-F7F9F9F3B4D0}" type="pres">
      <dgm:prSet presAssocID="{CA6CEAF0-AFFA-4165-96B4-D33453B9B1BB}" presName="compNode" presStyleCnt="0"/>
      <dgm:spPr/>
    </dgm:pt>
    <dgm:pt modelId="{93D1259C-7292-4AB1-834E-07A20A68275E}" type="pres">
      <dgm:prSet presAssocID="{CA6CEAF0-AFFA-4165-96B4-D33453B9B1BB}" presName="bgRect" presStyleLbl="bgShp" presStyleIdx="3" presStyleCnt="4"/>
      <dgm:spPr/>
    </dgm:pt>
    <dgm:pt modelId="{1C110C40-2FC4-4B53-B853-6E436CC8D160}" type="pres">
      <dgm:prSet presAssocID="{CA6CEAF0-AFFA-4165-96B4-D33453B9B1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0B3A37D-3CBE-4922-A10C-119CD3D03226}" type="pres">
      <dgm:prSet presAssocID="{CA6CEAF0-AFFA-4165-96B4-D33453B9B1BB}" presName="spaceRect" presStyleCnt="0"/>
      <dgm:spPr/>
    </dgm:pt>
    <dgm:pt modelId="{C4291D35-33AC-47AD-A8FC-6EF11B8A72E2}" type="pres">
      <dgm:prSet presAssocID="{CA6CEAF0-AFFA-4165-96B4-D33453B9B1BB}" presName="parTx" presStyleLbl="revTx" presStyleIdx="3" presStyleCnt="4" custScaleX="116474">
        <dgm:presLayoutVars>
          <dgm:chMax val="0"/>
          <dgm:chPref val="0"/>
        </dgm:presLayoutVars>
      </dgm:prSet>
      <dgm:spPr/>
    </dgm:pt>
  </dgm:ptLst>
  <dgm:cxnLst>
    <dgm:cxn modelId="{C4419D10-6BD6-4E22-8327-EC48C79DBF6B}" type="presOf" srcId="{33515B1A-A939-4877-BD1A-8B0C821D83BE}" destId="{1FB9642A-3DC8-48A2-9B6F-4BDB8E863958}" srcOrd="0" destOrd="0" presId="urn:microsoft.com/office/officeart/2018/2/layout/IconVerticalSolidList"/>
    <dgm:cxn modelId="{C0311A12-81AC-4CF7-9785-B0278235C6CD}" type="presOf" srcId="{CA6CEAF0-AFFA-4165-96B4-D33453B9B1BB}" destId="{C4291D35-33AC-47AD-A8FC-6EF11B8A72E2}" srcOrd="0" destOrd="0" presId="urn:microsoft.com/office/officeart/2018/2/layout/IconVerticalSolidList"/>
    <dgm:cxn modelId="{B946FD5D-CB5A-4A23-B81E-017959CBB9BB}" srcId="{66DF7C93-2C16-4802-9A79-FA6BD3CBC74F}" destId="{F73B0DE2-2698-4589-A10E-A0369D1AF950}" srcOrd="2" destOrd="0" parTransId="{C1A85B03-3E63-441B-868C-46BD60E7D7DD}" sibTransId="{4E351E2F-C159-4109-9C69-B15DFE5615B8}"/>
    <dgm:cxn modelId="{289D505F-DAD8-4C27-AC4B-49AC50ED717F}" srcId="{66DF7C93-2C16-4802-9A79-FA6BD3CBC74F}" destId="{0E7BAFBA-8AF6-474D-8D38-6EE29137CC55}" srcOrd="0" destOrd="0" parTransId="{D3CC4EEF-D234-43E0-AFC7-18CF6A40DEEB}" sibTransId="{44FB8E1F-C7BD-49A0-A887-FDB417B915F9}"/>
    <dgm:cxn modelId="{5162C091-2300-4992-A0E4-CB00508C843F}" srcId="{66DF7C93-2C16-4802-9A79-FA6BD3CBC74F}" destId="{CA6CEAF0-AFFA-4165-96B4-D33453B9B1BB}" srcOrd="3" destOrd="0" parTransId="{47B1F0F1-10A1-441A-BB5B-C0DD3EC79490}" sibTransId="{193776E9-C4B1-4897-BB84-DCFFE21C3F94}"/>
    <dgm:cxn modelId="{BF1BF193-6766-4141-9881-F5ACB2AAD9B3}" type="presOf" srcId="{F73B0DE2-2698-4589-A10E-A0369D1AF950}" destId="{9D7B7F6C-7F01-478D-B860-AE76AA14AA11}" srcOrd="0" destOrd="0" presId="urn:microsoft.com/office/officeart/2018/2/layout/IconVerticalSolidList"/>
    <dgm:cxn modelId="{E529F3A5-8B91-4673-B7DA-D93235C5A4D4}" type="presOf" srcId="{66DF7C93-2C16-4802-9A79-FA6BD3CBC74F}" destId="{A09A7193-EDB7-4A22-9DB7-C37EA998BE1C}" srcOrd="0" destOrd="0" presId="urn:microsoft.com/office/officeart/2018/2/layout/IconVerticalSolidList"/>
    <dgm:cxn modelId="{42E2AEC9-B458-4940-8612-A239B09DD518}" srcId="{66DF7C93-2C16-4802-9A79-FA6BD3CBC74F}" destId="{33515B1A-A939-4877-BD1A-8B0C821D83BE}" srcOrd="1" destOrd="0" parTransId="{E4287A20-EAAC-4262-A6B6-CFC9C48A87DF}" sibTransId="{0351C056-A34A-40E8-B115-4A1C2A7C97A2}"/>
    <dgm:cxn modelId="{78B475E5-85F9-456B-A754-2921018668D8}" type="presOf" srcId="{0E7BAFBA-8AF6-474D-8D38-6EE29137CC55}" destId="{A0CE8291-1E05-49C1-81D9-88167D7A0132}" srcOrd="0" destOrd="0" presId="urn:microsoft.com/office/officeart/2018/2/layout/IconVerticalSolidList"/>
    <dgm:cxn modelId="{F28BB495-2D56-476B-A69D-56A3B48F34D7}" type="presParOf" srcId="{A09A7193-EDB7-4A22-9DB7-C37EA998BE1C}" destId="{DC8F6B74-CD63-4F78-A382-B17495E271DC}" srcOrd="0" destOrd="0" presId="urn:microsoft.com/office/officeart/2018/2/layout/IconVerticalSolidList"/>
    <dgm:cxn modelId="{970BC2B1-A20C-4EFC-A2E8-873822BB18E6}" type="presParOf" srcId="{DC8F6B74-CD63-4F78-A382-B17495E271DC}" destId="{D8B055DD-F920-4D41-BEEE-CD0455ABFE44}" srcOrd="0" destOrd="0" presId="urn:microsoft.com/office/officeart/2018/2/layout/IconVerticalSolidList"/>
    <dgm:cxn modelId="{2F98927D-9899-410A-802F-C474E18B3845}" type="presParOf" srcId="{DC8F6B74-CD63-4F78-A382-B17495E271DC}" destId="{CEB57F8C-89E8-4924-BE01-4C1232B90ABE}" srcOrd="1" destOrd="0" presId="urn:microsoft.com/office/officeart/2018/2/layout/IconVerticalSolidList"/>
    <dgm:cxn modelId="{9547A222-E3D7-4B56-868E-F4CF2BC7FA06}" type="presParOf" srcId="{DC8F6B74-CD63-4F78-A382-B17495E271DC}" destId="{BFD9A31C-CA20-4365-8779-17B5DFA0E986}" srcOrd="2" destOrd="0" presId="urn:microsoft.com/office/officeart/2018/2/layout/IconVerticalSolidList"/>
    <dgm:cxn modelId="{8C39C52C-62E1-4748-AF5B-3D96E32A7919}" type="presParOf" srcId="{DC8F6B74-CD63-4F78-A382-B17495E271DC}" destId="{A0CE8291-1E05-49C1-81D9-88167D7A0132}" srcOrd="3" destOrd="0" presId="urn:microsoft.com/office/officeart/2018/2/layout/IconVerticalSolidList"/>
    <dgm:cxn modelId="{0D19EEF3-5D10-408E-BC40-F320032DA734}" type="presParOf" srcId="{A09A7193-EDB7-4A22-9DB7-C37EA998BE1C}" destId="{BA0DE9D3-CED4-4821-BA63-492E2E9A9B4E}" srcOrd="1" destOrd="0" presId="urn:microsoft.com/office/officeart/2018/2/layout/IconVerticalSolidList"/>
    <dgm:cxn modelId="{E6240D6C-A9D4-4376-9AE6-B8FA6E35C2ED}" type="presParOf" srcId="{A09A7193-EDB7-4A22-9DB7-C37EA998BE1C}" destId="{E0E4D284-B0A1-43D1-B807-6C2320B04B40}" srcOrd="2" destOrd="0" presId="urn:microsoft.com/office/officeart/2018/2/layout/IconVerticalSolidList"/>
    <dgm:cxn modelId="{5A53E84B-E994-4B29-BB2D-24C2936F6BDC}" type="presParOf" srcId="{E0E4D284-B0A1-43D1-B807-6C2320B04B40}" destId="{A5A1AA6C-ED11-4906-9CE0-D55717D74202}" srcOrd="0" destOrd="0" presId="urn:microsoft.com/office/officeart/2018/2/layout/IconVerticalSolidList"/>
    <dgm:cxn modelId="{DDD4895D-DB8E-40C0-9047-B5B2EAE3E201}" type="presParOf" srcId="{E0E4D284-B0A1-43D1-B807-6C2320B04B40}" destId="{CFD4C14A-3308-43F5-81C3-3225FDB291F8}" srcOrd="1" destOrd="0" presId="urn:microsoft.com/office/officeart/2018/2/layout/IconVerticalSolidList"/>
    <dgm:cxn modelId="{AA8883DE-1631-400D-ADD6-A0FD45FCC3B3}" type="presParOf" srcId="{E0E4D284-B0A1-43D1-B807-6C2320B04B40}" destId="{8FD45F03-229D-4EC2-8DE5-EBC3FB432ECA}" srcOrd="2" destOrd="0" presId="urn:microsoft.com/office/officeart/2018/2/layout/IconVerticalSolidList"/>
    <dgm:cxn modelId="{2976FE5B-9970-4318-8207-FAC2E5CAE62D}" type="presParOf" srcId="{E0E4D284-B0A1-43D1-B807-6C2320B04B40}" destId="{1FB9642A-3DC8-48A2-9B6F-4BDB8E863958}" srcOrd="3" destOrd="0" presId="urn:microsoft.com/office/officeart/2018/2/layout/IconVerticalSolidList"/>
    <dgm:cxn modelId="{DBEF5289-D769-4D41-990D-9B6E60853BEF}" type="presParOf" srcId="{A09A7193-EDB7-4A22-9DB7-C37EA998BE1C}" destId="{3C00D013-7981-497D-9471-D8A3EBFF9A79}" srcOrd="3" destOrd="0" presId="urn:microsoft.com/office/officeart/2018/2/layout/IconVerticalSolidList"/>
    <dgm:cxn modelId="{C5F9CA56-2980-46D9-9301-49E9C8EB7F4C}" type="presParOf" srcId="{A09A7193-EDB7-4A22-9DB7-C37EA998BE1C}" destId="{A903CA41-67F2-4E3A-9399-B8DBC238DF96}" srcOrd="4" destOrd="0" presId="urn:microsoft.com/office/officeart/2018/2/layout/IconVerticalSolidList"/>
    <dgm:cxn modelId="{E67DFCAB-BB85-4EA5-BA29-205630D7805D}" type="presParOf" srcId="{A903CA41-67F2-4E3A-9399-B8DBC238DF96}" destId="{C5020AD8-EC51-4701-ADB4-4399933D65B8}" srcOrd="0" destOrd="0" presId="urn:microsoft.com/office/officeart/2018/2/layout/IconVerticalSolidList"/>
    <dgm:cxn modelId="{29944DDD-B922-45BC-80FB-2D2FCE7146B3}" type="presParOf" srcId="{A903CA41-67F2-4E3A-9399-B8DBC238DF96}" destId="{C338EFF4-0C4F-445A-A991-471C9672D4B7}" srcOrd="1" destOrd="0" presId="urn:microsoft.com/office/officeart/2018/2/layout/IconVerticalSolidList"/>
    <dgm:cxn modelId="{17D884D5-20F7-4819-B351-76313176AF2B}" type="presParOf" srcId="{A903CA41-67F2-4E3A-9399-B8DBC238DF96}" destId="{59C158DE-31B0-4BA4-BF13-05CD55B98EE3}" srcOrd="2" destOrd="0" presId="urn:microsoft.com/office/officeart/2018/2/layout/IconVerticalSolidList"/>
    <dgm:cxn modelId="{873B5EA7-036B-497F-9074-6C0CF5FF05E0}" type="presParOf" srcId="{A903CA41-67F2-4E3A-9399-B8DBC238DF96}" destId="{9D7B7F6C-7F01-478D-B860-AE76AA14AA11}" srcOrd="3" destOrd="0" presId="urn:microsoft.com/office/officeart/2018/2/layout/IconVerticalSolidList"/>
    <dgm:cxn modelId="{0F73CEF9-9AF4-4B36-8520-D9BC80CB021C}" type="presParOf" srcId="{A09A7193-EDB7-4A22-9DB7-C37EA998BE1C}" destId="{D9D0D64F-F131-4DC4-80D8-9EF771F3D602}" srcOrd="5" destOrd="0" presId="urn:microsoft.com/office/officeart/2018/2/layout/IconVerticalSolidList"/>
    <dgm:cxn modelId="{A03A0DBC-6BF4-4DE4-AE98-2ACDC1B1DEFD}" type="presParOf" srcId="{A09A7193-EDB7-4A22-9DB7-C37EA998BE1C}" destId="{3B38BAE3-6493-40A5-A147-F7F9F9F3B4D0}" srcOrd="6" destOrd="0" presId="urn:microsoft.com/office/officeart/2018/2/layout/IconVerticalSolidList"/>
    <dgm:cxn modelId="{D77B4AD6-A2E1-4570-A20A-497F884F939C}" type="presParOf" srcId="{3B38BAE3-6493-40A5-A147-F7F9F9F3B4D0}" destId="{93D1259C-7292-4AB1-834E-07A20A68275E}" srcOrd="0" destOrd="0" presId="urn:microsoft.com/office/officeart/2018/2/layout/IconVerticalSolidList"/>
    <dgm:cxn modelId="{8C829D99-5605-4DDF-808F-86EFB26B8671}" type="presParOf" srcId="{3B38BAE3-6493-40A5-A147-F7F9F9F3B4D0}" destId="{1C110C40-2FC4-4B53-B853-6E436CC8D160}" srcOrd="1" destOrd="0" presId="urn:microsoft.com/office/officeart/2018/2/layout/IconVerticalSolidList"/>
    <dgm:cxn modelId="{A98B366E-18E7-4E2E-A022-65BC65A531AB}" type="presParOf" srcId="{3B38BAE3-6493-40A5-A147-F7F9F9F3B4D0}" destId="{20B3A37D-3CBE-4922-A10C-119CD3D03226}" srcOrd="2" destOrd="0" presId="urn:microsoft.com/office/officeart/2018/2/layout/IconVerticalSolidList"/>
    <dgm:cxn modelId="{C1CC7AFC-0BE2-47AA-94D2-C65B1BA3DEC7}" type="presParOf" srcId="{3B38BAE3-6493-40A5-A147-F7F9F9F3B4D0}" destId="{C4291D35-33AC-47AD-A8FC-6EF11B8A72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055DD-F920-4D41-BEEE-CD0455ABFE44}">
      <dsp:nvSpPr>
        <dsp:cNvPr id="0" name=""/>
        <dsp:cNvSpPr/>
      </dsp:nvSpPr>
      <dsp:spPr>
        <a:xfrm>
          <a:off x="-43025" y="6897"/>
          <a:ext cx="5217173" cy="9166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57F8C-89E8-4924-BE01-4C1232B90ABE}">
      <dsp:nvSpPr>
        <dsp:cNvPr id="0" name=""/>
        <dsp:cNvSpPr/>
      </dsp:nvSpPr>
      <dsp:spPr>
        <a:xfrm>
          <a:off x="234264" y="213146"/>
          <a:ext cx="505149" cy="5041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E8291-1E05-49C1-81D9-88167D7A0132}">
      <dsp:nvSpPr>
        <dsp:cNvPr id="0" name=""/>
        <dsp:cNvSpPr/>
      </dsp:nvSpPr>
      <dsp:spPr>
        <a:xfrm>
          <a:off x="1016704" y="6897"/>
          <a:ext cx="3920557" cy="91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8" tIns="97108" rIns="97108" bIns="971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kern="1200" dirty="0"/>
            <a:t>U</a:t>
          </a:r>
          <a:r>
            <a:rPr lang="en-GB" sz="2200" kern="1200" dirty="0" err="1"/>
            <a:t>vesti</a:t>
          </a:r>
          <a:r>
            <a:rPr lang="en-GB" sz="2200" kern="1200" dirty="0"/>
            <a:t> u </a:t>
          </a:r>
          <a:r>
            <a:rPr lang="en-GB" sz="2200" kern="1200" dirty="0" err="1"/>
            <a:t>repeticije</a:t>
          </a:r>
          <a:r>
            <a:rPr lang="en-GB" sz="2200" kern="1200" dirty="0"/>
            <a:t> </a:t>
          </a:r>
          <a:r>
            <a:rPr lang="en-GB" sz="2200" kern="1200" dirty="0" err="1"/>
            <a:t>pomocnog</a:t>
          </a:r>
          <a:r>
            <a:rPr lang="en-GB" sz="2200" kern="1200" dirty="0"/>
            <a:t> ai </a:t>
          </a:r>
          <a:r>
            <a:rPr lang="en-GB" sz="2200" kern="1200" dirty="0" err="1"/>
            <a:t>asist</a:t>
          </a:r>
          <a:r>
            <a:rPr lang="hr-HR" sz="2200" kern="1200" dirty="0"/>
            <a:t>e</a:t>
          </a:r>
          <a:r>
            <a:rPr lang="en-GB" sz="2200" kern="1200" dirty="0" err="1"/>
            <a:t>nta</a:t>
          </a:r>
          <a:r>
            <a:rPr lang="en-GB" sz="2200" kern="1200" dirty="0"/>
            <a:t> za </a:t>
          </a:r>
          <a:r>
            <a:rPr lang="en-GB" sz="2200" kern="1200" dirty="0" err="1"/>
            <a:t>predmete</a:t>
          </a:r>
          <a:endParaRPr lang="en-US" sz="2200" kern="1200" dirty="0"/>
        </a:p>
      </dsp:txBody>
      <dsp:txXfrm>
        <a:off x="1016704" y="6897"/>
        <a:ext cx="3920557" cy="917557"/>
      </dsp:txXfrm>
    </dsp:sp>
    <dsp:sp modelId="{A5A1AA6C-ED11-4906-9CE0-D55717D74202}">
      <dsp:nvSpPr>
        <dsp:cNvPr id="0" name=""/>
        <dsp:cNvSpPr/>
      </dsp:nvSpPr>
      <dsp:spPr>
        <a:xfrm>
          <a:off x="-43025" y="1146892"/>
          <a:ext cx="5217173" cy="9166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4C14A-3308-43F5-81C3-3225FDB291F8}">
      <dsp:nvSpPr>
        <dsp:cNvPr id="0" name=""/>
        <dsp:cNvSpPr/>
      </dsp:nvSpPr>
      <dsp:spPr>
        <a:xfrm>
          <a:off x="234264" y="1353141"/>
          <a:ext cx="505149" cy="5041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9642A-3DC8-48A2-9B6F-4BDB8E863958}">
      <dsp:nvSpPr>
        <dsp:cNvPr id="0" name=""/>
        <dsp:cNvSpPr/>
      </dsp:nvSpPr>
      <dsp:spPr>
        <a:xfrm>
          <a:off x="917141" y="1146892"/>
          <a:ext cx="4119682" cy="91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8" tIns="97108" rIns="97108" bIns="971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 err="1"/>
            <a:t>Povecati</a:t>
          </a:r>
          <a:r>
            <a:rPr lang="en-GB" sz="2200" kern="1200" dirty="0"/>
            <a:t> forum, </a:t>
          </a:r>
          <a:r>
            <a:rPr lang="en-GB" sz="2200" kern="1200" dirty="0" err="1"/>
            <a:t>napraviti</a:t>
          </a:r>
          <a:r>
            <a:rPr lang="en-GB" sz="2200" kern="1200" dirty="0"/>
            <a:t> </a:t>
          </a:r>
          <a:r>
            <a:rPr lang="en-GB" sz="2200" kern="1200" dirty="0" err="1"/>
            <a:t>podforum</a:t>
          </a:r>
          <a:r>
            <a:rPr lang="en-GB" sz="2200" kern="1200" dirty="0"/>
            <a:t> za </a:t>
          </a:r>
          <a:r>
            <a:rPr lang="en-GB" sz="2200" kern="1200" dirty="0" err="1"/>
            <a:t>smjerove</a:t>
          </a:r>
          <a:r>
            <a:rPr lang="en-GB" sz="2200" kern="1200" dirty="0"/>
            <a:t> </a:t>
          </a:r>
          <a:r>
            <a:rPr lang="en-GB" sz="2200" kern="1200" dirty="0" err="1"/>
            <a:t>i</a:t>
          </a:r>
          <a:r>
            <a:rPr lang="en-GB" sz="2200" kern="1200" dirty="0"/>
            <a:t> </a:t>
          </a:r>
          <a:r>
            <a:rPr lang="en-GB" sz="2200" kern="1200" dirty="0" err="1"/>
            <a:t>njihove</a:t>
          </a:r>
          <a:r>
            <a:rPr lang="en-GB" sz="2200" kern="1200" dirty="0"/>
            <a:t> </a:t>
          </a:r>
          <a:r>
            <a:rPr lang="en-GB" sz="2200" kern="1200" dirty="0" err="1"/>
            <a:t>predmete</a:t>
          </a:r>
          <a:r>
            <a:rPr lang="hr-HR" sz="2200" kern="1200" dirty="0"/>
            <a:t>.</a:t>
          </a:r>
          <a:endParaRPr lang="en-US" sz="2200" kern="1200" dirty="0"/>
        </a:p>
      </dsp:txBody>
      <dsp:txXfrm>
        <a:off x="917141" y="1146892"/>
        <a:ext cx="4119682" cy="917557"/>
      </dsp:txXfrm>
    </dsp:sp>
    <dsp:sp modelId="{C5020AD8-EC51-4701-ADB4-4399933D65B8}">
      <dsp:nvSpPr>
        <dsp:cNvPr id="0" name=""/>
        <dsp:cNvSpPr/>
      </dsp:nvSpPr>
      <dsp:spPr>
        <a:xfrm>
          <a:off x="-43025" y="2286888"/>
          <a:ext cx="5217173" cy="9166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8EFF4-0C4F-445A-A991-471C9672D4B7}">
      <dsp:nvSpPr>
        <dsp:cNvPr id="0" name=""/>
        <dsp:cNvSpPr/>
      </dsp:nvSpPr>
      <dsp:spPr>
        <a:xfrm>
          <a:off x="234264" y="2493136"/>
          <a:ext cx="505149" cy="5041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B7F6C-7F01-478D-B860-AE76AA14AA11}">
      <dsp:nvSpPr>
        <dsp:cNvPr id="0" name=""/>
        <dsp:cNvSpPr/>
      </dsp:nvSpPr>
      <dsp:spPr>
        <a:xfrm>
          <a:off x="1016704" y="2286888"/>
          <a:ext cx="3920557" cy="91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8" tIns="97108" rIns="97108" bIns="971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kern="1200" dirty="0"/>
            <a:t>P</a:t>
          </a:r>
          <a:r>
            <a:rPr lang="en-GB" sz="2200" kern="1200" dirty="0" err="1"/>
            <a:t>retvoriti</a:t>
          </a:r>
          <a:r>
            <a:rPr lang="en-GB" sz="2200" kern="1200" dirty="0"/>
            <a:t> forum u semi </a:t>
          </a:r>
          <a:r>
            <a:rPr lang="en-GB" sz="2200" kern="1200" dirty="0" err="1"/>
            <a:t>drustvenu</a:t>
          </a:r>
          <a:r>
            <a:rPr lang="en-GB" sz="2200" kern="1200" dirty="0"/>
            <a:t> </a:t>
          </a:r>
          <a:r>
            <a:rPr lang="en-GB" sz="2200" kern="1200" dirty="0" err="1"/>
            <a:t>mrezu</a:t>
          </a:r>
          <a:r>
            <a:rPr lang="hr-HR" sz="2200" kern="1200" dirty="0"/>
            <a:t>.</a:t>
          </a:r>
          <a:endParaRPr lang="en-US" sz="2200" kern="1200" dirty="0"/>
        </a:p>
      </dsp:txBody>
      <dsp:txXfrm>
        <a:off x="1016704" y="2286888"/>
        <a:ext cx="3920557" cy="917557"/>
      </dsp:txXfrm>
    </dsp:sp>
    <dsp:sp modelId="{93D1259C-7292-4AB1-834E-07A20A68275E}">
      <dsp:nvSpPr>
        <dsp:cNvPr id="0" name=""/>
        <dsp:cNvSpPr/>
      </dsp:nvSpPr>
      <dsp:spPr>
        <a:xfrm>
          <a:off x="-43025" y="3426883"/>
          <a:ext cx="5217173" cy="9166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10C40-2FC4-4B53-B853-6E436CC8D160}">
      <dsp:nvSpPr>
        <dsp:cNvPr id="0" name=""/>
        <dsp:cNvSpPr/>
      </dsp:nvSpPr>
      <dsp:spPr>
        <a:xfrm>
          <a:off x="234264" y="3633132"/>
          <a:ext cx="505149" cy="5041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91D35-33AC-47AD-A8FC-6EF11B8A72E2}">
      <dsp:nvSpPr>
        <dsp:cNvPr id="0" name=""/>
        <dsp:cNvSpPr/>
      </dsp:nvSpPr>
      <dsp:spPr>
        <a:xfrm>
          <a:off x="693768" y="3426883"/>
          <a:ext cx="4566430" cy="917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8" tIns="97108" rIns="97108" bIns="971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2200" kern="1200" dirty="0"/>
            <a:t>S</a:t>
          </a:r>
          <a:r>
            <a:rPr lang="en-GB" sz="2200" kern="1200" dirty="0" err="1"/>
            <a:t>pojiti</a:t>
          </a:r>
          <a:r>
            <a:rPr lang="en-GB" sz="2200" kern="1200" dirty="0"/>
            <a:t> merlin </a:t>
          </a:r>
          <a:r>
            <a:rPr lang="en-GB" sz="2200" kern="1200" dirty="0" err="1"/>
            <a:t>studomat</a:t>
          </a:r>
          <a:r>
            <a:rPr lang="en-GB" sz="2200" kern="1200" dirty="0"/>
            <a:t> s </a:t>
          </a:r>
          <a:r>
            <a:rPr lang="en-GB" sz="2200" kern="1200" dirty="0" err="1"/>
            <a:t>nasom</a:t>
          </a:r>
          <a:r>
            <a:rPr lang="en-GB" sz="2200" kern="1200" dirty="0"/>
            <a:t> web</a:t>
          </a:r>
          <a:r>
            <a:rPr lang="hr-HR" sz="2200" kern="1200" dirty="0"/>
            <a:t> </a:t>
          </a:r>
          <a:r>
            <a:rPr lang="en-GB" sz="2200" kern="1200" dirty="0" err="1"/>
            <a:t>stranicom</a:t>
          </a:r>
          <a:r>
            <a:rPr lang="en-GB" sz="2200" kern="1200" dirty="0"/>
            <a:t> da se </a:t>
          </a:r>
          <a:r>
            <a:rPr lang="en-GB" sz="2200" kern="1200" dirty="0" err="1"/>
            <a:t>na</a:t>
          </a:r>
          <a:r>
            <a:rPr lang="en-GB" sz="2200" kern="1200" dirty="0"/>
            <a:t> </a:t>
          </a:r>
          <a:r>
            <a:rPr lang="en-GB" sz="2200" kern="1200" dirty="0" err="1"/>
            <a:t>jednom</a:t>
          </a:r>
          <a:r>
            <a:rPr lang="hr-HR" sz="2200" kern="1200" dirty="0"/>
            <a:t> </a:t>
          </a:r>
          <a:r>
            <a:rPr lang="en-GB" sz="2200" kern="1200" dirty="0" err="1"/>
            <a:t>mjestu</a:t>
          </a:r>
          <a:r>
            <a:rPr lang="en-GB" sz="2200" kern="1200" dirty="0"/>
            <a:t> </a:t>
          </a:r>
          <a:r>
            <a:rPr lang="en-GB" sz="2200" kern="1200" dirty="0" err="1"/>
            <a:t>sve</a:t>
          </a:r>
          <a:r>
            <a:rPr lang="en-GB" sz="2200" kern="1200" dirty="0"/>
            <a:t> moze </a:t>
          </a:r>
          <a:r>
            <a:rPr lang="en-GB" sz="2200" kern="1200" dirty="0" err="1"/>
            <a:t>naci</a:t>
          </a:r>
          <a:r>
            <a:rPr lang="hr-HR" sz="2200" kern="1200" dirty="0"/>
            <a:t>.</a:t>
          </a:r>
          <a:endParaRPr lang="en-US" sz="2200" kern="1200" dirty="0"/>
        </a:p>
      </dsp:txBody>
      <dsp:txXfrm>
        <a:off x="693768" y="3426883"/>
        <a:ext cx="4566430" cy="917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B4D09D6-308E-8476-9A18-E64F6F708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53FCD211-9A9D-8937-005E-FE2A8AE0E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AA3F7737-1209-DAF4-83BB-05C47FF2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74AF-3774-445F-BE12-252193EE0797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EE700A1B-3C69-7DF5-2906-0E5D13F0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386EF8B-018B-5757-757B-681F3889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1D1F-71FD-4A19-97BB-706E9373B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75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D7ABE1-BF40-93AC-905D-A9C8D40D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F1ECA304-CE31-CF00-60E6-57B5B219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0C4136F-E5A2-C0B2-9404-5B035C4D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74AF-3774-445F-BE12-252193EE0797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C25DF07-7C32-D690-7481-6BB65B062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F704BB5-D90C-59DC-DB98-7CBEEA79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1D1F-71FD-4A19-97BB-706E9373B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48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6D36EEF8-5AD1-C14A-1A52-8C3A554EF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FC347B43-DAD4-0153-1F5C-C41B8A269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0853DA4-F7BF-D566-0A70-65BA51AB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74AF-3774-445F-BE12-252193EE0797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3E2C7E3-11DE-EE8A-4179-D126A717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1191AA19-9BEF-AEE9-7D79-0C9983F1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1D1F-71FD-4A19-97BB-706E9373B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6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16AADC6-3F59-593F-0EAD-4A3680FA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D420DC8-ECE2-A609-A3BB-A721BA5AC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15470BB9-CE96-E1D2-CFD3-61A653AA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74AF-3774-445F-BE12-252193EE0797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411971B-6E9B-C76C-8A0F-F7CD7DA7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8D7465F-063B-F791-3336-70B5BA46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1D1F-71FD-4A19-97BB-706E9373B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06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04C8235-0779-7881-11D8-DD70EFDE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942B018A-0BB4-1063-549F-25573C923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26DB4F5-D3D6-E5B2-9009-D7155B2B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74AF-3774-445F-BE12-252193EE0797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6B8455F-042D-9647-ABB6-D751AE65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E5FF4DF-CE93-C5C4-6B78-D932F409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1D1F-71FD-4A19-97BB-706E9373B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43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8FD3248-135E-54F9-1161-8EF86F0E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7EFC770-FB9E-20F6-7204-CDCA562AA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366EA295-FAE6-8A58-A003-D42285E85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F6A2189-CD6F-8225-B858-90762A504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74AF-3774-445F-BE12-252193EE0797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38B0AB0A-781B-A842-89E6-3CC74D80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E6FD9885-29D5-3CE0-4367-3E3D6155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1D1F-71FD-4A19-97BB-706E9373B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52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60E269-FE4C-4F90-9D9F-785E43EDE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8B7EB84-7266-7D7F-5DC7-2C4B0ABEA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B353D8BF-6659-B556-66C8-01983D8A8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051542E2-E579-7975-4322-099F5D390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23E694EC-6DA3-17FA-39C4-97DF764E1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3EC3447A-6CCF-6250-6BEB-179EA260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74AF-3774-445F-BE12-252193EE0797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BC0D772C-23BD-6410-D2D3-FBE0B1E5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26F0767E-36FC-8B9E-8433-3974F819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1D1F-71FD-4A19-97BB-706E9373B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49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D6292FF-1301-49D8-CCA5-412D75B9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360F2430-17C9-16D5-468F-E96302E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74AF-3774-445F-BE12-252193EE0797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5C4E3D03-9267-6124-BA12-314543A5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AB646B34-AA1E-9BAF-B8EB-666BACC2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1D1F-71FD-4A19-97BB-706E9373B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29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3B7FF135-621C-0054-356A-C00E2AF0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74AF-3774-445F-BE12-252193EE0797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5B71D42F-E123-76C8-4414-3D93512E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6866F957-8704-4213-405B-37C28ED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1D1F-71FD-4A19-97BB-706E9373B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62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5DB960B-8317-DD36-559B-1F36C675E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57227AA-9B5C-BDA2-8BBB-71A1A191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C91BEB81-85F6-0316-8E66-951FD8943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00DF77DA-FE47-3A2F-5945-EF14D6B4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74AF-3774-445F-BE12-252193EE0797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FC3862B-8E9A-372E-9690-72886ED09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4610EA3F-93F6-57F6-3DA2-3E55B3C40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1D1F-71FD-4A19-97BB-706E9373B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4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51091FE-CA35-4CF0-D09B-13A311A24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AA95B0D6-931F-D7C4-2FD9-5B0A93D50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96ED16C8-5DED-CF67-F3FC-7283D157E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67A06B70-CF78-6128-6FCD-B39B0F02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D74AF-3774-445F-BE12-252193EE0797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AE8D69D8-24B4-07A9-88E9-09C2747D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F359EB2F-76A8-67FB-E8CA-667768D2E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1D1F-71FD-4A19-97BB-706E9373B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94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0DAA8A57-C884-C203-3E05-07396501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GB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3042394A-E940-5B07-83DC-015D267FF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GB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2BCBFCA-029C-F714-24E9-DC0C5E3AD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D74AF-3774-445F-BE12-252193EE0797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E9ACB9F-E958-5665-F47C-0F167F9B4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FBBB5F40-5AA3-9671-84CF-E77324549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51D1F-71FD-4A19-97BB-706E9373BA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9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9C8E187-6BDD-E832-B3D1-CB1E8BF50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hr-HR" sz="5400" dirty="0">
                <a:solidFill>
                  <a:schemeClr val="bg1"/>
                </a:solidFill>
              </a:rPr>
              <a:t>Smart Student Zadar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B5DA7C0-7B71-9142-6B6F-6916D322C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hr-HR" sz="2000" dirty="0">
                <a:solidFill>
                  <a:schemeClr val="bg1"/>
                </a:solidFill>
              </a:rPr>
              <a:t>Karlo Končurat, Lucijan Krpina, Patrik Lončarić, Eli Puljiz</a:t>
            </a:r>
          </a:p>
          <a:p>
            <a:r>
              <a:rPr lang="hr-HR" sz="2000" dirty="0">
                <a:solidFill>
                  <a:schemeClr val="bg1"/>
                </a:solidFill>
              </a:rPr>
              <a:t>9.5.2025.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54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6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1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F2BB1FF3-1016-39E5-A25A-71F4C8C09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hr-HR">
                <a:solidFill>
                  <a:schemeClr val="bg1"/>
                </a:solidFill>
              </a:rPr>
              <a:t>Glavne značajke stranice:</a:t>
            </a:r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B8701CB-3268-86BA-EA97-2F044B659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6349" y="1845300"/>
            <a:ext cx="5217173" cy="3768919"/>
          </a:xfrm>
        </p:spPr>
        <p:txBody>
          <a:bodyPr>
            <a:normAutofit/>
          </a:bodyPr>
          <a:lstStyle/>
          <a:p>
            <a:r>
              <a:rPr lang="hr-HR" dirty="0">
                <a:solidFill>
                  <a:schemeClr val="bg1"/>
                </a:solidFill>
              </a:rPr>
              <a:t>Naša stranica ima 4 glavna modula, svaki ima svoju vlastitu funkcionalnost.</a:t>
            </a:r>
          </a:p>
          <a:p>
            <a:r>
              <a:rPr lang="hr-HR" dirty="0">
                <a:solidFill>
                  <a:schemeClr val="bg1"/>
                </a:solidFill>
              </a:rPr>
              <a:t>Menza.</a:t>
            </a:r>
          </a:p>
          <a:p>
            <a:r>
              <a:rPr lang="hr-HR" dirty="0">
                <a:solidFill>
                  <a:schemeClr val="bg1"/>
                </a:solidFill>
              </a:rPr>
              <a:t>Studentski forum.</a:t>
            </a:r>
          </a:p>
          <a:p>
            <a:r>
              <a:rPr lang="hr-HR" dirty="0">
                <a:solidFill>
                  <a:schemeClr val="bg1"/>
                </a:solidFill>
              </a:rPr>
              <a:t>Studentske repeticije.</a:t>
            </a:r>
          </a:p>
          <a:p>
            <a:r>
              <a:rPr lang="hr-HR" dirty="0">
                <a:solidFill>
                  <a:schemeClr val="bg1"/>
                </a:solidFill>
              </a:rPr>
              <a:t>Zabava.</a:t>
            </a:r>
          </a:p>
        </p:txBody>
      </p:sp>
    </p:spTree>
    <p:extLst>
      <p:ext uri="{BB962C8B-B14F-4D97-AF65-F5344CB8AC3E}">
        <p14:creationId xmlns:p14="http://schemas.microsoft.com/office/powerpoint/2010/main" val="148816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E5F43FA-03A4-603E-0C95-6E519353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Budući planovi: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3" name="Rezervirano mjesto sadržaja 2">
            <a:extLst>
              <a:ext uri="{FF2B5EF4-FFF2-40B4-BE49-F238E27FC236}">
                <a16:creationId xmlns:a16="http://schemas.microsoft.com/office/drawing/2014/main" id="{40B9E6F4-C577-6BC3-09D6-C6F0A6FA9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919040"/>
              </p:ext>
            </p:extLst>
          </p:nvPr>
        </p:nvGraphicFramePr>
        <p:xfrm>
          <a:off x="6234868" y="1130846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688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D606412E-7064-7247-4108-067D31BA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880" y="2823693"/>
            <a:ext cx="5204489" cy="8102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Pitanja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6993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Naslov 3">
            <a:extLst>
              <a:ext uri="{FF2B5EF4-FFF2-40B4-BE49-F238E27FC236}">
                <a16:creationId xmlns:a16="http://schemas.microsoft.com/office/drawing/2014/main" id="{A5C4BF2C-3960-EFA6-76D1-EFC5852D9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161" y="2451889"/>
            <a:ext cx="7451678" cy="984085"/>
          </a:xfrm>
        </p:spPr>
        <p:txBody>
          <a:bodyPr>
            <a:normAutofit/>
          </a:bodyPr>
          <a:lstStyle/>
          <a:p>
            <a:r>
              <a:rPr lang="hr-HR" sz="5400" dirty="0">
                <a:solidFill>
                  <a:schemeClr val="bg1"/>
                </a:solidFill>
              </a:rPr>
              <a:t>Kraj!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393E61C9-0448-D278-8C85-A68A343E4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6764" y="3639983"/>
            <a:ext cx="6418471" cy="372623"/>
          </a:xfrm>
        </p:spPr>
        <p:txBody>
          <a:bodyPr>
            <a:normAutofit/>
          </a:bodyPr>
          <a:lstStyle/>
          <a:p>
            <a:r>
              <a:rPr lang="hr-HR" sz="2000" dirty="0">
                <a:solidFill>
                  <a:schemeClr val="bg1"/>
                </a:solidFill>
              </a:rPr>
              <a:t>Hvala na pažnji!</a:t>
            </a:r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1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AF12FD1-9436-D603-8D88-248F3DE4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Uvod: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C3C5C76-E0FA-3AB2-BA38-5D14A26EE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850281"/>
            <a:ext cx="5217173" cy="924096"/>
          </a:xfrm>
        </p:spPr>
        <p:txBody>
          <a:bodyPr>
            <a:normAutofit fontScale="47500" lnSpcReduction="20000"/>
          </a:bodyPr>
          <a:lstStyle/>
          <a:p>
            <a:r>
              <a:rPr lang="hr-HR" sz="4600" dirty="0">
                <a:solidFill>
                  <a:schemeClr val="bg1"/>
                </a:solidFill>
              </a:rPr>
              <a:t>Ovu smo stranicu izradili kako bi poboljšali kvalitetu studentskoga života te im olakšali snalaženje na fakultetu.</a:t>
            </a:r>
          </a:p>
          <a:p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56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A66EB5A-322D-EA65-DD86-BC16215A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2984" y="700777"/>
            <a:ext cx="8099323" cy="1325563"/>
          </a:xfrm>
        </p:spPr>
        <p:txBody>
          <a:bodyPr anchor="b">
            <a:norm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Studentske repeticije: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3B17992-7F31-C388-1203-7DEDDB92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hr-HR" sz="2400" dirty="0">
                <a:solidFill>
                  <a:schemeClr val="bg1"/>
                </a:solidFill>
              </a:rPr>
              <a:t>Osmislili smo sustav za spajanje studenata koje traže instrukcije i samih instruktora za lakše učenje i spremanje za ispite.</a:t>
            </a:r>
          </a:p>
          <a:p>
            <a:pPr marL="0" indent="0">
              <a:buNone/>
            </a:pPr>
            <a:endParaRPr lang="hr-HR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2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A2431AE-97FB-B25E-7E87-6C32FE37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223" y="545852"/>
            <a:ext cx="2730910" cy="1325563"/>
          </a:xfrm>
        </p:spPr>
        <p:txBody>
          <a:bodyPr anchor="b">
            <a:norm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Menza: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6450740-DA75-BF22-EEDA-B08A216FD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hr-HR" sz="2400" dirty="0">
                <a:solidFill>
                  <a:schemeClr val="bg1"/>
                </a:solidFill>
              </a:rPr>
              <a:t>Osmišljeno za lakšu i pregledniju pretragu informacija vezanih za menzu kao što su dnevni meni te lokacija menzi i osobni budžet.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88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B776C54-1453-D153-EC58-CB721F24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356" y="700777"/>
            <a:ext cx="2246644" cy="1325563"/>
          </a:xfrm>
        </p:spPr>
        <p:txBody>
          <a:bodyPr anchor="b">
            <a:norm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Zabava: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88C2850-FC31-BCAE-0FD8-CC61E6AFB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hr-HR" sz="2400" dirty="0">
                <a:solidFill>
                  <a:schemeClr val="bg1"/>
                </a:solidFill>
              </a:rPr>
              <a:t>Oglasi za bolje informiranje o raznim događanjima kao što su koncerti, kino zone i sportska događanja.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9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0F8C393-1518-A388-5931-9D0848F4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205" y="778079"/>
            <a:ext cx="4508946" cy="1325563"/>
          </a:xfrm>
        </p:spPr>
        <p:txBody>
          <a:bodyPr anchor="b">
            <a:norm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Studentski forum:</a:t>
            </a:r>
            <a:endParaRPr lang="en-GB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DA96480-0022-DCB0-7D61-9189181A0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hr-HR" sz="2400" dirty="0">
                <a:solidFill>
                  <a:schemeClr val="bg1"/>
                </a:solidFill>
              </a:rPr>
              <a:t>služi kao javni chat u kojemu se mogu razmjenjivati bilokakve informacije vezane za fakultet ili van fakulteta.</a:t>
            </a:r>
          </a:p>
          <a:p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5F65407A-35B8-CD37-4BE5-8EFC4048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hr-HR" dirty="0">
                <a:solidFill>
                  <a:schemeClr val="bg1"/>
                </a:solidFill>
              </a:rPr>
              <a:t>Planiranje i istraga: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887F6C4-0F75-3C47-478B-4BB3EF6DA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477" y="2452226"/>
            <a:ext cx="4974771" cy="2180237"/>
          </a:xfrm>
        </p:spPr>
        <p:txBody>
          <a:bodyPr>
            <a:normAutofit fontScale="92500"/>
          </a:bodyPr>
          <a:lstStyle/>
          <a:p>
            <a:r>
              <a:rPr lang="hr-HR" sz="2400" dirty="0">
                <a:solidFill>
                  <a:schemeClr val="bg1"/>
                </a:solidFill>
              </a:rPr>
              <a:t>Kada smo radili ovaj projekt primarno smo se fokusirali na već upisane studente fakulteta te brucoše.</a:t>
            </a:r>
          </a:p>
          <a:p>
            <a:r>
              <a:rPr lang="hr-HR" sz="2200" dirty="0">
                <a:solidFill>
                  <a:schemeClr val="bg1"/>
                </a:solidFill>
              </a:rPr>
              <a:t>Za sve strane studente uveli smo opciju prebacivanje jezika stranice na engleski jezik.</a:t>
            </a:r>
            <a:endParaRPr lang="en-GB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3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FEA507-3739-B59A-0BA4-6FB0F2D98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51661CE-0EF2-B4DA-AF6F-1130C0A3B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B0CD88-B709-8F32-BF1A-99AD75997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BCC64113-F2E8-06B2-5A66-4CD05704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hr-HR">
                <a:solidFill>
                  <a:schemeClr val="bg1"/>
                </a:solidFill>
              </a:rPr>
              <a:t>Planiranje i istraga:</a:t>
            </a:r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6C2D985D-DD22-039C-1281-1298C42E3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BE7219-31A3-A3C7-D84C-041CC5E9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0419D32-22A2-3010-11E8-BF208D1C2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BA9E743B-B973-1CFF-02B9-6442B941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4E86DFC5-44C3-6FD1-51B3-B97697A4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206F3A20-3A0F-9A29-9161-016C5CF66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5604A05-F785-A9DD-1AF6-8BC7D96E6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D83AAA-1899-7A11-ED97-8B8C4D8E1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1E169FC-8E2D-6A0B-679F-941C7C0C8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621E8C9-9A1C-6558-7737-9346133627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22C6299-A13B-A7E8-E683-D88A7F722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98E01A3-3214-5228-D166-A7CA1D1C6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F5720B0-E579-1685-4031-8B479D0CF0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74D794D-137B-7F30-0B26-61A66BD2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A12D214-CB41-0489-B62B-004512ECC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198E429-8001-1CFD-9820-5BC9EE03F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0615AAB-D687-BFEB-8415-050B969C2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39E04A-90CC-DF46-C377-67A73A23B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454891B-74EB-9E5E-DFA0-51A2772FA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9E51100-51DF-E057-F119-6BF5EB39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21E7D7D-F1E6-5C4F-31C9-8B2C9A826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EE4077B-6D73-F844-1A4F-0C9C67D5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FA72450-5CFF-DB4C-ACF6-45141DB2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D6DB426-7CCA-2CBD-B486-E992CC001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F60EAF7-4D65-8BAB-D230-6149AE9CD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F364982-5496-DCC6-0710-9E95674C9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89630E9-7968-3D61-548A-90CEAB800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5AA0BCA-F1C0-09BC-2620-F04337832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81FEBF1-93DC-3013-9885-E1D058B2F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6EF94A5-3565-8291-13B3-481290F8B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2EA32B6-DB8F-4DE0-7F88-2342F5ECB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7370D21-22B6-FA31-6919-E294534CB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6CB3034-7FC3-52D9-B632-39E6B3F5F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0D9DE37-2FAF-3195-0584-9E37E16C1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57611C7-5260-DBC1-BD2F-2F7D7B87E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5105A77-77E7-7B98-A586-3C91DC7EB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5D7093A-50A4-A532-FB85-AD21E5D0C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8D3BE1B-C10E-20D8-EF97-2C37E90FA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E99DD56-DC7A-8686-15B1-5D7732A26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78BAA82-7764-5B82-3E0D-8E8736305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EB3AE81-461C-D156-44C9-95E51FEA8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38E32A6-A11B-5B57-29D5-8001A45CB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7EDF32C-3F10-C5E8-62E7-CE4BA570F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3D20763-99EE-2783-AE1E-D2F9E7ECA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03A33ED-6E6C-FFB0-32D3-8E90320EF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2538656-34F3-84B0-7271-6D2BDC9B6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1C47DE3-8EEA-196D-E0A1-89D3AD2A9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A896164-6A7B-6C86-8E65-DC24DA7B9B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37AF48B-AB05-7B45-E6FF-14E79F774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1FEA4D4-6299-F18F-AA53-7A9B9C965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70E3E8A-CBA6-591A-255D-869277271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5535E46-4011-A6B5-8511-855CD6ED5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29F1DCD-66FC-BA33-CF9B-E1AD99E58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8E2299E-3856-B808-8DD6-27F7C8AE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E919618-9FD2-EB35-00AA-51A0EF770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AEDC6AE-B045-922A-1E6E-1CECCA132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E9C517B-BA0C-5945-D75B-5FBBD14B6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AC307EF-BE64-FEEF-DF59-22E3FCCAA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08AEF89-5787-8310-61A9-FF7E2667C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B8D608C-353A-312B-314E-0A9A2DB5D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4201485-D788-19E5-DB9A-04BD8305D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4F95347-EB2B-98BA-36FD-84B195A49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629CE04-7F68-4942-4CA6-F391207F8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3A038E1-3CB4-26E8-4CD0-9811454F61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3F0B73E-6FEB-4FC2-A207-182550507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CC8F1AA-062D-3198-0A98-CBC02A84B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79F00F4-1206-9E38-ABE5-71F2F1286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AA7A0AC-13FD-1C31-6F89-05268ECA3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131E621-2EF6-5237-6C01-DE136C5CF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2576257-072E-C4C6-75F9-935B7CD92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ACA2E35-E041-4DC4-D31B-4C0FE588F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61B5FAC-EAB4-04F2-D10A-8F89D4350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134F5BA-B166-F8C7-F455-05D7574BB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DE73BD3-5408-680F-5764-F2B8A9253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40E3983-7FF8-C0CA-41E4-B849D1CB3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7B0C47D-925C-C6BD-0E9E-7E45D3C64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3535A6D-F93C-FD0F-74E0-8BDAA7407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7DE9053-1D1D-2CA8-DA18-4B4CC9AE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3E38E8E-408C-4214-A6F0-E1413ED0A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23BA8B2-D08F-6EC8-AB79-5FA5119B3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202BAE8-21E7-F739-D3DC-67063CB1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E23BF27-FE1B-9E66-0701-2CC62C2A6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6E02ECB-028A-0DE2-06E6-D0ABAFB69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723091C-A916-66E2-A36D-149947951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956D090-898A-9396-EE50-B05993F3FD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8B63EE5-7B30-03C4-5483-F906848EB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DC6DA1E-BAB0-E153-85B2-9A702A1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02AC2D1-8EF0-2AFE-BE1C-2A0A0EBE3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72A8A39-AE32-DE83-A48C-07E91E648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3E4CAAA-7515-EFDD-8A7B-DB4C9B2C0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2361512-9453-DBFA-3AAC-42B380668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FFA0B29-E208-B716-3A91-974D4687A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831AFC2-509A-D454-FB5E-E3069B0AD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443AD97-2120-C251-B489-D93A5AB7C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4C3906A-946C-95E6-D583-A6B14095E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128EE4A-A19B-3670-02B6-721A6963A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E0C4627-9F8D-A636-0E7D-DE565550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BE1AEDA-2BB0-C938-47C4-1D604CE0F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13E8E3E-8A47-6728-289E-FAA5861D3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597CBD8-A073-B3E2-9BC9-B79D53FC9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42CEB902-F358-97D8-12A0-BADB67217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025D80-B2BF-AB80-275F-2A0203023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8BB0330-EC1A-7DB5-92A7-12F703F2C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F754EE5-85E6-537F-22A4-25C61C34C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19BCF93-73F6-A55B-41AE-726F6E6F1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4C243C1-7179-1E35-C188-A70986CE6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3BE0157-3655-72AC-71DB-315CD4FF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95C8EE5-1B89-D40C-BCAB-16DD47577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EA367ED-8C0F-BB7C-77FF-C9C458F8C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0830319-4E16-AF9A-CD0D-994FAA5FC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9559623-E8D2-25DE-F653-7FCA83ACF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590F50C-3C26-FB47-CFCF-31A663C97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10876C6-CEE1-D69A-0441-C685BC544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384B70D-ED65-4B87-B8AF-E1FA332B9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2AD24CA-9456-F13D-9AA0-8FCD7F17A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062ACC1-6604-A483-02DE-38EFDF1D0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7FCD64E-0D39-7BBD-C86F-7084880DA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DDA2327-B854-8FCB-F4B7-A0EDB8B11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67F6DDC-20B3-D703-E9BE-E90BAC9D9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6C0132B-4641-BDA5-A447-4448B3125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0B22D2A-53DE-ED98-6D51-1163DAD40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6F05854-97D4-BF6A-0323-E7097BD26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B542D4C-9011-25AC-3520-1C54A720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6D0DD98-F947-6354-0AB4-55735C61C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1690A70-D279-573B-E33A-A1F8A15E1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D1DCD30-8A55-F526-EDC2-E896E7E7F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6BF0D66-751A-A215-FABA-400BC282C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F492C4B-4D9B-87BF-8C16-B4B70D307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F86ECE9-7FEA-423B-BA94-25B87A59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A1C2981-F68A-82C8-45CE-17AC030BA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D4116AA-28BF-0392-566A-7AAF3E761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04D301F-BE8D-06DA-3BC0-80FBDC90F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041E7EA-8E0B-CEED-C20D-8844743D1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4546046-A15B-E92C-725F-B36063BD2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C7F00BE-97AF-027B-339B-671E9152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B5E9902-6FE0-49BE-7091-2B6CF06BF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5D1FF50-07A2-2005-42A9-7A8EDB792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3B23EAA-DB16-F393-FA8A-796165DDB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C215C4E-B55D-D423-44AD-5124F02C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24B479C-32D4-3C97-868E-78C690A0A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275A431-8B02-0606-4F0E-D90C55D58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E6940C6-97CE-41BF-A6D2-FE2F111159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C6856B73-E76E-659C-1978-C8945A156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EFD5D5B-EA0A-E02B-40CC-B3AC88BD6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D9F915A-A8F7-C542-5244-CEA9CFDD1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A82F01E-7275-4FB7-2CF7-CB7A0C37E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D3A4F81-B369-240B-BD38-30E40D1D0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D431E61-5D27-22ED-CB9B-E7E6F2B80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83DE05A-AD66-A671-0F68-69201D7B3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803A12D-5C55-748A-D7ED-CA65A1248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8E25E81-EA35-EC24-B793-54D10E220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67FFD1D-B967-7842-BD63-F9C54087F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A755D63-2364-081F-A203-5350CC81A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276F46A-E0E5-9FEE-D809-2E0B9E15E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D5342FF-E3CD-A8FD-474E-1A62A957C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10677B4-997C-C8F4-E48E-2F411278C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B847683-BC5C-52C3-69A5-28D782EFF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B5CA750-6CAB-0239-B215-6E53A01C4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3D50D0A-EE1E-DB60-E80E-28E7EF779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15A822B-6BC6-4FFA-9200-6F1BFF7E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9303F38-E805-8C9E-8F08-21A0688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3E32347-70B0-8201-277C-0CBF1B84E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CE4D86B-5565-5061-BA14-8B7121916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C462475-357A-A0BC-BB4E-6A1DCA917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581CC87-38E3-C1A6-78C2-8B3B10144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D0CE286-D7A9-3918-977A-973FC5CE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D94B7C3-2260-D4D4-3855-8672CC025C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68C7A79-B465-5942-B09C-5F587A797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5B11087-FDDD-0B18-E7AD-1A024AED3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7A03268-E497-E8F2-9FAF-7E4E2D155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1200D16-8900-A0A6-27C5-FFD4CC4BC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1444844-6430-CBBF-29D9-559306749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B637E12-98CF-9010-7BED-2640B017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9E964D8-44F6-E1D4-414A-8937C98B8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AB850DC-0579-067F-4EC9-CD0F91E81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FB50DF0C-78F3-B496-AF44-3A66FCDCF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6A5CEA9-B6F1-058B-7790-ABB02AD9A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C021BCA-43BF-2B0A-335F-8EAC9ADA3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4B173D6-BBF3-27D6-4A39-1FD124D1F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D36E6C1-195C-71DF-128A-3D1BD26BD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972D73A-C6F0-F16B-560E-366B8A881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0A5651C8-6658-7CBE-25B2-C7495F7AA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31E359D8-6D24-A472-7F5F-FE70B5396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3C25C0F-4339-2DEA-DFF3-BDDC8DF48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A6624FAB-56D4-8EB1-A76B-D2247E016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3C1CEB3-5E27-0F1C-B2FB-C8FB878CD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9D2C5C5-9850-FF84-2B3C-F0396FF56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11FBBC49-CCAA-B3E4-EE57-3CCE41B93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A38D0FD-D5EB-F08E-B2E2-5BEAAE93C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0AD10E86-4427-E39B-E315-F1B124145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15C7E7F-F927-FDC8-7893-99DF3A85F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C5353950-2E05-569F-072B-35E52140F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B1E678D1-4A97-F812-84D7-E5853FD28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A02DD77-4BBC-56B0-69F6-BFA3A00FF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43475C5-D0B1-84B6-B1F6-EA1547F1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4117FC9-875B-3D51-3C70-445931A6F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B4C03554-E58E-0967-BCB2-3E90A283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EAB9CBC7-B522-720D-931E-8E8F6AFE1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2EE8E7A-F615-E9AC-BE55-69217CB41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99A8D7F-B1FE-8CA7-FE5B-A8D3982C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D8CF26EC-D3FE-97C7-9FDE-D78436728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3F0274A5-4799-6895-D47F-888DBF43A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F25D713-92AF-B346-EA5B-B618F8F2E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72237C0-CE62-A004-29E7-99752363D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5C2BD5E-DFC1-5C13-B45C-95E124759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A212467-841A-26E5-8703-E7A0B1765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24F7BA1A-F07B-0D04-2530-3B09BF2AB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360EDF9-259A-1805-D802-49D04FC2F8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6E9E51A-8D21-2E16-06A8-339126B12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CEAB456B-40B7-F682-4A8A-4CEF3C781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671343F-160E-A72B-BE03-7234DBDBB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AA4E8C9-EE36-248C-4FE3-A65BC5652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1ED8632B-EB92-59CA-4C3A-9E9BD895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EEFF0A38-C726-DCEF-30B9-296065FD5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CA683695-689B-FEFF-F0F0-3A228CB57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EB17A33-A025-EA0C-7811-15EC08660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1C5FDB77-231B-06C3-9E74-B3668F055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50D399B1-B048-7C33-03CD-C208C0040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0ADFFCF1-C41F-F551-413A-48FB75DFF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B8C46DC1-08DD-5BCB-CE76-FF87FCBA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D25B9633-81D3-690C-B870-56C7F317C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F30041D-71B2-64F7-DFD8-AE60C8064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E71B42E9-91D6-3D25-035C-B11B45129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F607E4EF-0CF0-364C-BD5B-4BE479729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1EDCB4DB-323F-50B6-94A8-51248AF5E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DA595DBB-30B4-9B26-1A44-2385B9B5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5DDB2454-FFFC-1F05-9991-100D172A6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CE495B9-F438-8CB6-6D0E-EC5219613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3409ABEF-5D04-430B-2F72-A46743C02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34C3620-E9D8-40D9-5F03-00D8BC45D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C3477C0-A24C-46CF-DD0B-DB528EDD7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C3591334-2D22-543A-CD9F-C97EE9C8BB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B8ED564-A3C7-128E-B590-E580D92DD0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046BF3-5A4F-84C2-ADC5-ED7593986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3822A197-AE6B-9F8C-60B3-C595C6AB1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93B6A060-8202-8324-F9FF-6C70019F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56A6DE1D-C77A-277A-2BA3-EAD6D2187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6B5FC5A9-5DEF-2430-280A-2DA1969B4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B9B7B204-D5E3-A791-AB9E-D4558D6F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4708C4FB-AB2A-F1A4-FDA4-BD262D88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CB0DE5D9-7729-39F9-1260-8BF5FAE85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AB83881-AC89-5B50-CF3B-55F04DEDE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20524E34-5798-61D9-1D4B-83FFD95C4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6BF6B9B8-1E57-FF66-AF40-623CA450C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656C8A7-C52D-29A2-5BAA-E962CDF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58D7E380-59CE-9F38-376B-C7DD9E3D9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70C62CBF-5853-49EE-977D-4CD1B4059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FA838FC-D4D4-7E57-36C2-8C698844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16CFADDF-84F8-C713-EF43-94C6D20E8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EDCB240C-E5F9-0F8D-9099-2E1ED202C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99C577CD-49AE-0AC9-2058-430340A5E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1DCD86C1-F149-FE28-5FB1-1A612EC4E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58789685-37B4-8ADB-3783-BEB416BB0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00F16D1E-8AD1-358D-1187-C268D1CB6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6164763E-8A9F-5C78-37BF-E5836B482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0AF6892-4E95-CC9C-0A6F-49B0E94F9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C51C0E28-9D25-87B1-8B00-301947302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59457B26-9918-9115-823F-08DF4EABC2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15D3119B-19C1-30A0-B02F-ABABCFE18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8D58949-BF4C-E988-7F5D-CBC5CBCF5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8F22326-E012-A3B2-E8AA-8C042CC58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5AA371BC-D447-B7D2-7B91-0EF63E22E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61B6E80F-96AB-DA34-90F5-5585941AC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76E47EF2-EE50-D454-F037-9C3A1213F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2DFE31B-17C1-0E47-127E-96D7A904A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0A3CD17F-DD73-5FA9-AE6D-98C77FD0F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395707DF-8FD3-8BFF-C154-43F5C5C8A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EB3EC874-7D7C-6E41-6C7B-A90EDA09C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0D3A6007-0366-13F4-8E50-AEB4C34D8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C3806767-BBF6-B218-2B77-4924A056D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1E20B9B-CEAB-A142-8BA5-159B6A185C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6F29E4FF-D8E9-E068-6ABB-871823539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C29E8779-7A30-145A-24EB-73C2F3C7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8F98A14A-19AB-37BE-795A-31FE3CFA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2DA71306-4B64-D7B6-B2F6-DA41B5BC1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83F3A8A6-A6AD-97D6-61A3-16BBF2B96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7620D4B3-F7CE-3524-8B42-8DBA0858A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8F2777C-C432-EAAF-4BE9-E577E01BE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4494ADFA-D513-DE49-1631-13D579893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CBF3BBEA-E07A-6CBD-B894-E483C5829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B3A8A178-9B37-0DAF-D6D6-1090E0871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B4943AC8-945E-7977-C3DF-21547D7AB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3F596BCA-1ED5-01E6-8191-A4F235241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75AD921A-C15D-8428-2545-45D62C88A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733CC697-703C-6057-FF9D-20A71F8ED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AB2ECB70-D363-4AE5-85EA-1FD29C437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494A8E22-859F-00E4-1D1C-A2F1D873F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4AFA0CA7-385C-6D78-A59A-960EA5300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6C13C33B-7889-5324-575C-A83CD7CF4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C1342448-588E-0334-11B0-227AB9295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DCAA55E5-6A40-70CC-197C-7C3DFD6A9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75A97A1D-29C8-9669-2116-9533C3A95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57D9763-E3FA-657F-64EE-B2052CA39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B9CACF26-6C6D-1EF7-7026-3420F90AC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713502DA-546C-DCFC-FBFA-9B0F4569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5A34AC37-4137-1415-5F4D-FA5F9F8C5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D5E11A31-1E38-0CE6-E45D-C9B25DE5C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0292772A-0120-3099-C5D5-7440D3515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99E3FA3B-9CD2-F0B9-2FA3-CD4131A7D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4732461C-FD61-5820-5FFD-E0C7DF04F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882EDD1F-97DE-1DE3-DDE5-3C5567EAC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0BDCA37B-F657-FC84-DB3C-17DD96794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5A24D260-79EE-C70C-B579-83C43B4DB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0FC1F463-2DCD-4070-861A-D44097D03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969C547C-38B0-DB48-A52C-FA917EDF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BC68D02-526C-C610-782A-50284186C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EAD03315-FA6C-61C3-2430-5088D5697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BAA4ADF1-58FE-477C-80E5-4DCA33E81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1029C017-D9F8-1247-CA68-7CD822AE2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63245AFE-1D79-60CE-5F2D-2AEADD6E8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6BBBA0B1-3E2E-A63C-124E-18EB38D49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D2B4EA2A-4732-B35B-EE12-42BF2D0F9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28AA6485-049E-0B4A-88F2-656090A07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536AA4A1-B5BD-15CB-ACCC-F7802A8A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9EB28E74-1DA4-E4A3-2523-E72AF512F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2627BBD-8951-AE19-F9DA-FD89B8473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E9626E6-B445-B42D-4C30-2DDDED3F2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8B6E778D-C72A-AAD5-D4E4-61332D4D8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334F78B-C50E-59A4-8BDC-4F012F079F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464A6C7A-BE1A-7669-95FD-FE2F26B7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C5948018-6B84-85FF-6E46-39364477A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46C17F5D-7C42-C00A-5195-379BFA75C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EF92678-128A-CA66-C2BD-B80A8638D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FAEB84F3-0228-532B-A4A0-DD62D78E7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5F6358C5-F093-EA7C-7620-91A9511EF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3A3D6435-BEDB-D2BE-056E-E490A08E0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C45B8AA2-8B86-C3F7-B509-6EF45C923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0AE91FB1-EA43-A781-8150-E7BB0F101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E0CC133-E22D-A56C-AA64-56A07D1C2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667B4AE-1BF3-9E32-E0FA-703EDA679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C557CE56-7FA8-6DCA-5449-952288FC7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E7F7C61A-B67A-F06E-8874-90431558F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107143B-5D17-C1B5-D070-5A6680AA25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DD6DA659-81F2-BB14-D3C7-0BE11DB3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46A0655-23BD-7020-D186-BB10C6926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E52A398-8463-B73F-3844-CBF4D9FCB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2A5AF71F-2D97-659A-E136-E2CF40F97E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5A5C825A-42BC-2AB2-7E82-3C5C267DF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B65D89EE-CE64-A4AE-141C-C5EFEFD27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C1899996-C558-FA0C-BCBA-A330E8244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764E3712-DADA-F4E8-766A-884CB33F5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D9AB8390-8B33-CF18-8FCB-884115351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44E8FA41-20C9-54EC-6440-1655F85A2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567EC947-7524-675A-6592-B85DFD6A8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B252F4FB-24C8-47C3-61FC-E8DC8BAE0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4971884-5B8A-DD3F-9269-DD5C87F51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477" y="2824658"/>
            <a:ext cx="4974771" cy="1435373"/>
          </a:xfrm>
        </p:spPr>
        <p:txBody>
          <a:bodyPr>
            <a:normAutofit/>
          </a:bodyPr>
          <a:lstStyle/>
          <a:p>
            <a:r>
              <a:rPr lang="hr-HR" sz="2200" dirty="0">
                <a:solidFill>
                  <a:schemeClr val="bg1"/>
                </a:solidFill>
              </a:rPr>
              <a:t>Za opći dizajn stranice htjeli smo imati nešto moderno, uzeli smo paletu hladnih boja koje nisu pre upečatljive te potiču na odmaranje.</a:t>
            </a:r>
          </a:p>
          <a:p>
            <a:endParaRPr lang="en-GB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985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4DE29E5-FC31-6D14-FD39-85564E59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hr-HR">
                <a:solidFill>
                  <a:schemeClr val="bg1"/>
                </a:solidFill>
              </a:rPr>
              <a:t>Alati korišteni tokom izrade stranice:</a:t>
            </a:r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DD02723-FB2E-4EDB-DDBD-BD8292FEF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188276"/>
            <a:ext cx="5554009" cy="2437609"/>
          </a:xfrm>
        </p:spPr>
        <p:txBody>
          <a:bodyPr>
            <a:normAutofit/>
          </a:bodyPr>
          <a:lstStyle/>
          <a:p>
            <a:r>
              <a:rPr lang="hr-HR" sz="2400" dirty="0">
                <a:solidFill>
                  <a:schemeClr val="bg1"/>
                </a:solidFill>
              </a:rPr>
              <a:t>Za izradu stranice smo koristili aplikaciju </a:t>
            </a:r>
            <a:r>
              <a:rPr lang="hr-HR" sz="2400" dirty="0" err="1">
                <a:solidFill>
                  <a:schemeClr val="bg1"/>
                </a:solidFill>
              </a:rPr>
              <a:t>WebStorm</a:t>
            </a:r>
            <a:r>
              <a:rPr lang="hr-HR" sz="2400" dirty="0">
                <a:solidFill>
                  <a:schemeClr val="bg1"/>
                </a:solidFill>
              </a:rPr>
              <a:t> u kojoj smo se služili sa jezicima html, </a:t>
            </a:r>
            <a:r>
              <a:rPr lang="hr-HR" sz="2400" dirty="0" err="1">
                <a:solidFill>
                  <a:schemeClr val="bg1"/>
                </a:solidFill>
              </a:rPr>
              <a:t>css</a:t>
            </a:r>
            <a:r>
              <a:rPr lang="hr-HR" sz="2400" dirty="0">
                <a:solidFill>
                  <a:schemeClr val="bg1"/>
                </a:solidFill>
              </a:rPr>
              <a:t>, </a:t>
            </a:r>
            <a:r>
              <a:rPr lang="hr-HR" sz="2400" dirty="0" err="1">
                <a:solidFill>
                  <a:schemeClr val="bg1"/>
                </a:solidFill>
              </a:rPr>
              <a:t>javascript</a:t>
            </a:r>
            <a:r>
              <a:rPr lang="hr-HR" sz="2400" dirty="0">
                <a:solidFill>
                  <a:schemeClr val="bg1"/>
                </a:solidFill>
              </a:rPr>
              <a:t>.</a:t>
            </a:r>
          </a:p>
          <a:p>
            <a:r>
              <a:rPr lang="hr-HR" sz="2400" dirty="0">
                <a:solidFill>
                  <a:schemeClr val="bg1"/>
                </a:solidFill>
              </a:rPr>
              <a:t>Većina koda se sastoji od </a:t>
            </a:r>
            <a:r>
              <a:rPr lang="hr-HR" sz="2400" dirty="0" err="1">
                <a:solidFill>
                  <a:schemeClr val="bg1"/>
                </a:solidFill>
              </a:rPr>
              <a:t>html-a</a:t>
            </a:r>
            <a:r>
              <a:rPr lang="hr-HR" sz="2400" dirty="0">
                <a:solidFill>
                  <a:schemeClr val="bg1"/>
                </a:solidFill>
              </a:rPr>
              <a:t>.</a:t>
            </a:r>
          </a:p>
          <a:p>
            <a:r>
              <a:rPr lang="hr-HR" sz="2400" dirty="0">
                <a:solidFill>
                  <a:schemeClr val="bg1"/>
                </a:solidFill>
              </a:rPr>
              <a:t>Za dizajniranje logoa korišten je Adobe </a:t>
            </a:r>
            <a:r>
              <a:rPr lang="hr-HR" sz="2400" dirty="0" err="1">
                <a:solidFill>
                  <a:schemeClr val="bg1"/>
                </a:solidFill>
              </a:rPr>
              <a:t>Photoshop</a:t>
            </a:r>
            <a:r>
              <a:rPr lang="hr-HR" sz="24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1235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312</Words>
  <Application>Microsoft Office PowerPoint</Application>
  <PresentationFormat>Široki zaslon</PresentationFormat>
  <Paragraphs>36</Paragraphs>
  <Slides>13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sustava Office</vt:lpstr>
      <vt:lpstr>Smart Student Zadar</vt:lpstr>
      <vt:lpstr>Uvod:</vt:lpstr>
      <vt:lpstr>Studentske repeticije:</vt:lpstr>
      <vt:lpstr>Menza:</vt:lpstr>
      <vt:lpstr>Zabava:</vt:lpstr>
      <vt:lpstr>Studentski forum:</vt:lpstr>
      <vt:lpstr>Planiranje i istraga:</vt:lpstr>
      <vt:lpstr>Planiranje i istraga:</vt:lpstr>
      <vt:lpstr>Alati korišteni tokom izrade stranice:</vt:lpstr>
      <vt:lpstr>Glavne značajke stranice:</vt:lpstr>
      <vt:lpstr>Budući planovi:</vt:lpstr>
      <vt:lpstr>Pitanja?</vt:lpstr>
      <vt:lpstr>Kraj!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Karlo Končurat</dc:creator>
  <cp:lastModifiedBy>Karlo Končurat</cp:lastModifiedBy>
  <cp:revision>1</cp:revision>
  <dcterms:created xsi:type="dcterms:W3CDTF">2025-05-09T07:54:54Z</dcterms:created>
  <dcterms:modified xsi:type="dcterms:W3CDTF">2025-05-09T09:52:04Z</dcterms:modified>
</cp:coreProperties>
</file>