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9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6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9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2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5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6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5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31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4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6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74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E3B669-D0C6-43C4-9D0E-ED152B12D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38A595-3C77-48DA-88DD-A5C509944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347" y="5422789"/>
            <a:ext cx="8888461" cy="706641"/>
          </a:xfrm>
        </p:spPr>
        <p:txBody>
          <a:bodyPr anchor="b">
            <a:normAutofit fontScale="90000"/>
          </a:bodyPr>
          <a:lstStyle/>
          <a:p>
            <a:r>
              <a:rPr lang="de-CH" sz="2800" dirty="0">
                <a:latin typeface="+mn-lt"/>
              </a:rPr>
              <a:t>Zwischenstand Probe Va Biodiversität und Klimawandel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E07EE6-9195-45DE-BB1B-CA80E4DD0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348" y="6165748"/>
            <a:ext cx="8888460" cy="365125"/>
          </a:xfrm>
        </p:spPr>
        <p:txBody>
          <a:bodyPr anchor="t">
            <a:normAutofit/>
          </a:bodyPr>
          <a:lstStyle/>
          <a:p>
            <a:r>
              <a:rPr lang="de-CH" sz="1600" dirty="0"/>
              <a:t>Laurin Künzler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945496-30CF-417C-B524-C8BFBC5A19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01" b="33229"/>
          <a:stretch/>
        </p:blipFill>
        <p:spPr>
          <a:xfrm>
            <a:off x="-2" y="10"/>
            <a:ext cx="12192002" cy="514801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75D9F35-775B-4B73-BBB6-176A2E086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1741688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8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090C89-6405-4B17-B25B-F0E588436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habe ich bisher gemacht?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4A0F12-AD67-443F-B79B-F26C9018F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Projektbeschrieb</a:t>
            </a:r>
          </a:p>
          <a:p>
            <a:r>
              <a:rPr lang="de-CH" dirty="0"/>
              <a:t>Dokumentstruktur ( Titelblatt, Inhaltsverzeichnis etc. )</a:t>
            </a:r>
          </a:p>
          <a:p>
            <a:r>
              <a:rPr lang="de-CH" dirty="0"/>
              <a:t>Lesen und analysieren von Texten</a:t>
            </a:r>
          </a:p>
          <a:p>
            <a:r>
              <a:rPr lang="de-CH" dirty="0"/>
              <a:t>Themenwahl und Persönlicher </a:t>
            </a:r>
            <a:r>
              <a:rPr lang="de-CH" dirty="0" err="1"/>
              <a:t>bezug</a:t>
            </a:r>
            <a:endParaRPr lang="de-CH" dirty="0"/>
          </a:p>
          <a:p>
            <a:r>
              <a:rPr lang="de-CH" dirty="0"/>
              <a:t>Einleitung</a:t>
            </a:r>
          </a:p>
          <a:p>
            <a:r>
              <a:rPr lang="de-CH" dirty="0"/>
              <a:t>Was ist Biodiversität? </a:t>
            </a:r>
          </a:p>
          <a:p>
            <a:r>
              <a:rPr lang="de-CH" dirty="0"/>
              <a:t>Fragestellung (Allgemein und für das Interview)</a:t>
            </a:r>
          </a:p>
        </p:txBody>
      </p:sp>
    </p:spTree>
    <p:extLst>
      <p:ext uri="{BB962C8B-B14F-4D97-AF65-F5344CB8AC3E}">
        <p14:creationId xmlns:p14="http://schemas.microsoft.com/office/powerpoint/2010/main" val="42440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A888CC-33CB-4BC0-B5DB-1C0B424E3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058286-DAFB-4448-BC5B-B359906EF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 für einen Einfluss hat Biodiversität auf das Klima?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 für einen Einfluss hat das Klima auf die Biodiversität?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 genau sind die Gründe für den Verlust der Biodiversität?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 sind Ökosystemdienstleistungen und was haben sie mit der Biodiversität und dem Klimawandel zu tun?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 für einen Einfluss hat der Klimawandel auf die Entwicklungsphasen von Pflanzen und den Lebensrhythmus von Tieren?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2543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A0F3D-BDCF-440B-A4D0-2E9628041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sind meine nächsten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DD1D75-95A0-4594-9BAE-EED8BBAB8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Interview Planen</a:t>
            </a:r>
          </a:p>
          <a:p>
            <a:r>
              <a:rPr lang="de-CH" dirty="0"/>
              <a:t>Interview durchführen</a:t>
            </a:r>
          </a:p>
          <a:p>
            <a:r>
              <a:rPr lang="de-CH" dirty="0"/>
              <a:t>Hauptteil verfassen</a:t>
            </a:r>
          </a:p>
          <a:p>
            <a:r>
              <a:rPr lang="de-CH" dirty="0"/>
              <a:t>Zusammenfassung verfassen</a:t>
            </a:r>
          </a:p>
          <a:p>
            <a:r>
              <a:rPr lang="de-CH" dirty="0"/>
              <a:t>Literatur Verzeichnis verfassen </a:t>
            </a:r>
          </a:p>
        </p:txBody>
      </p:sp>
    </p:spTree>
    <p:extLst>
      <p:ext uri="{BB962C8B-B14F-4D97-AF65-F5344CB8AC3E}">
        <p14:creationId xmlns:p14="http://schemas.microsoft.com/office/powerpoint/2010/main" val="402188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75FFE-61FE-4EA0-8B16-086775905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Wo habe ich Probleme?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C923EE-1FB7-40A0-9214-0DEB1D787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Eine Person für das Interview finden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37174682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Breitbild</PresentationFormat>
  <Paragraphs>24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Avenir Next LT Pro Light</vt:lpstr>
      <vt:lpstr>Calibri</vt:lpstr>
      <vt:lpstr>Symbol</vt:lpstr>
      <vt:lpstr>BlocksVTI</vt:lpstr>
      <vt:lpstr>Zwischenstand Probe Va Biodiversität und Klimawandel</vt:lpstr>
      <vt:lpstr>Was habe ich bisher gemacht?</vt:lpstr>
      <vt:lpstr>Fragestellung</vt:lpstr>
      <vt:lpstr>Was sind meine nächsten Schritte</vt:lpstr>
      <vt:lpstr>Wo habe ich Probleme?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Zwischenstand Probe Va Biodiversität und Klimawandel</dc:title>
  <dc:creator>Laurin Künzler</dc:creator>
  <cp:lastModifiedBy>Laurin Künzler</cp:lastModifiedBy>
  <cp:revision>2</cp:revision>
  <dcterms:created xsi:type="dcterms:W3CDTF">2021-06-06T12:55:53Z</dcterms:created>
  <dcterms:modified xsi:type="dcterms:W3CDTF">2021-06-06T13:07:07Z</dcterms:modified>
</cp:coreProperties>
</file>