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3D914-3A54-4CC0-9608-CC1AA04CF0E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42E310-2A9F-4ADF-A167-2F264E859228}">
      <dgm:prSet/>
      <dgm:spPr/>
      <dgm:t>
        <a:bodyPr/>
        <a:lstStyle/>
        <a:p>
          <a:r>
            <a:rPr lang="de-DE" dirty="0"/>
            <a:t>Gespräche mit einem Kommunisten/Sozialisten über Lenin haben meine Gedanken angeregt</a:t>
          </a:r>
          <a:endParaRPr lang="en-US" dirty="0"/>
        </a:p>
      </dgm:t>
    </dgm:pt>
    <dgm:pt modelId="{1BF371B2-4824-4A6C-A890-D05646FB5245}" type="parTrans" cxnId="{07A32672-F0D9-4325-A365-DD3CC3578914}">
      <dgm:prSet/>
      <dgm:spPr/>
      <dgm:t>
        <a:bodyPr/>
        <a:lstStyle/>
        <a:p>
          <a:endParaRPr lang="en-US"/>
        </a:p>
      </dgm:t>
    </dgm:pt>
    <dgm:pt modelId="{6E267D05-AB3D-4656-B957-D188812EF8A2}" type="sibTrans" cxnId="{07A32672-F0D9-4325-A365-DD3CC3578914}">
      <dgm:prSet/>
      <dgm:spPr/>
      <dgm:t>
        <a:bodyPr/>
        <a:lstStyle/>
        <a:p>
          <a:endParaRPr lang="en-US"/>
        </a:p>
      </dgm:t>
    </dgm:pt>
    <dgm:pt modelId="{62595C7E-4F1B-4D5C-A858-F6B3CF8F4016}">
      <dgm:prSet/>
      <dgm:spPr/>
      <dgm:t>
        <a:bodyPr/>
        <a:lstStyle/>
        <a:p>
          <a:r>
            <a:rPr lang="de-DE"/>
            <a:t>Nun möchte ich kritische Fragen stellen und eigene Antworten finden</a:t>
          </a:r>
          <a:endParaRPr lang="en-US"/>
        </a:p>
      </dgm:t>
    </dgm:pt>
    <dgm:pt modelId="{25441631-864B-44D5-B6B2-C36C766E3816}" type="parTrans" cxnId="{4F9E10CA-AD48-4053-B71F-7F808EB9A690}">
      <dgm:prSet/>
      <dgm:spPr/>
      <dgm:t>
        <a:bodyPr/>
        <a:lstStyle/>
        <a:p>
          <a:endParaRPr lang="en-US"/>
        </a:p>
      </dgm:t>
    </dgm:pt>
    <dgm:pt modelId="{D3B447C6-A6FC-4FFC-A7FE-436E1CF4F53A}" type="sibTrans" cxnId="{4F9E10CA-AD48-4053-B71F-7F808EB9A690}">
      <dgm:prSet/>
      <dgm:spPr/>
      <dgm:t>
        <a:bodyPr/>
        <a:lstStyle/>
        <a:p>
          <a:endParaRPr lang="en-US"/>
        </a:p>
      </dgm:t>
    </dgm:pt>
    <dgm:pt modelId="{8B82CE7F-3ABA-F347-9BB5-ACD0F3F77755}" type="pres">
      <dgm:prSet presAssocID="{9833D914-3A54-4CC0-9608-CC1AA04CF0E3}" presName="linear" presStyleCnt="0">
        <dgm:presLayoutVars>
          <dgm:animLvl val="lvl"/>
          <dgm:resizeHandles val="exact"/>
        </dgm:presLayoutVars>
      </dgm:prSet>
      <dgm:spPr/>
    </dgm:pt>
    <dgm:pt modelId="{6196B7BB-C9B7-C441-ABFC-44343ACC5157}" type="pres">
      <dgm:prSet presAssocID="{E042E310-2A9F-4ADF-A167-2F264E8592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CF82ED-7D92-0048-A0C3-34E760996619}" type="pres">
      <dgm:prSet presAssocID="{6E267D05-AB3D-4656-B957-D188812EF8A2}" presName="spacer" presStyleCnt="0"/>
      <dgm:spPr/>
    </dgm:pt>
    <dgm:pt modelId="{17F9397C-DFF7-4548-8CFF-DDE4A4B70F8F}" type="pres">
      <dgm:prSet presAssocID="{62595C7E-4F1B-4D5C-A858-F6B3CF8F401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7A32672-F0D9-4325-A365-DD3CC3578914}" srcId="{9833D914-3A54-4CC0-9608-CC1AA04CF0E3}" destId="{E042E310-2A9F-4ADF-A167-2F264E859228}" srcOrd="0" destOrd="0" parTransId="{1BF371B2-4824-4A6C-A890-D05646FB5245}" sibTransId="{6E267D05-AB3D-4656-B957-D188812EF8A2}"/>
    <dgm:cxn modelId="{72242A74-F6B1-C64F-BBB1-F163B9A88CD8}" type="presOf" srcId="{E042E310-2A9F-4ADF-A167-2F264E859228}" destId="{6196B7BB-C9B7-C441-ABFC-44343ACC5157}" srcOrd="0" destOrd="0" presId="urn:microsoft.com/office/officeart/2005/8/layout/vList2"/>
    <dgm:cxn modelId="{14ACA48B-7D72-3B42-B854-AAECD1DD8D11}" type="presOf" srcId="{62595C7E-4F1B-4D5C-A858-F6B3CF8F4016}" destId="{17F9397C-DFF7-4548-8CFF-DDE4A4B70F8F}" srcOrd="0" destOrd="0" presId="urn:microsoft.com/office/officeart/2005/8/layout/vList2"/>
    <dgm:cxn modelId="{8C5CB3BC-16A3-1743-955F-A542EA6741AF}" type="presOf" srcId="{9833D914-3A54-4CC0-9608-CC1AA04CF0E3}" destId="{8B82CE7F-3ABA-F347-9BB5-ACD0F3F77755}" srcOrd="0" destOrd="0" presId="urn:microsoft.com/office/officeart/2005/8/layout/vList2"/>
    <dgm:cxn modelId="{4F9E10CA-AD48-4053-B71F-7F808EB9A690}" srcId="{9833D914-3A54-4CC0-9608-CC1AA04CF0E3}" destId="{62595C7E-4F1B-4D5C-A858-F6B3CF8F4016}" srcOrd="1" destOrd="0" parTransId="{25441631-864B-44D5-B6B2-C36C766E3816}" sibTransId="{D3B447C6-A6FC-4FFC-A7FE-436E1CF4F53A}"/>
    <dgm:cxn modelId="{80860FCC-7F81-4343-8F26-F391C741B369}" type="presParOf" srcId="{8B82CE7F-3ABA-F347-9BB5-ACD0F3F77755}" destId="{6196B7BB-C9B7-C441-ABFC-44343ACC5157}" srcOrd="0" destOrd="0" presId="urn:microsoft.com/office/officeart/2005/8/layout/vList2"/>
    <dgm:cxn modelId="{D81C660A-C6F7-744A-8C61-FA77ABE3B38E}" type="presParOf" srcId="{8B82CE7F-3ABA-F347-9BB5-ACD0F3F77755}" destId="{0BCF82ED-7D92-0048-A0C3-34E760996619}" srcOrd="1" destOrd="0" presId="urn:microsoft.com/office/officeart/2005/8/layout/vList2"/>
    <dgm:cxn modelId="{C7DA3101-8933-3E47-B43A-E4FCD5F9B887}" type="presParOf" srcId="{8B82CE7F-3ABA-F347-9BB5-ACD0F3F77755}" destId="{17F9397C-DFF7-4548-8CFF-DDE4A4B70F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A94FC-252C-4C7E-9F87-411E57998D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8ED5BC-0E6D-4173-A384-50007CA80E53}">
      <dgm:prSet/>
      <dgm:spPr/>
      <dgm:t>
        <a:bodyPr/>
        <a:lstStyle/>
        <a:p>
          <a:r>
            <a:rPr lang="de-DE"/>
            <a:t>Welche Voraussetzungen führten zur Machtübernahme Lenins?</a:t>
          </a:r>
          <a:endParaRPr lang="en-US"/>
        </a:p>
      </dgm:t>
    </dgm:pt>
    <dgm:pt modelId="{50799F6A-F229-4DD7-AC54-45915717DEE8}" type="parTrans" cxnId="{74D6CD49-3787-4ECB-A0BB-72AB2AE2CCC8}">
      <dgm:prSet/>
      <dgm:spPr/>
      <dgm:t>
        <a:bodyPr/>
        <a:lstStyle/>
        <a:p>
          <a:endParaRPr lang="en-US"/>
        </a:p>
      </dgm:t>
    </dgm:pt>
    <dgm:pt modelId="{D0D996D3-F8D0-43EC-9F3A-5BAC0FF71098}" type="sibTrans" cxnId="{74D6CD49-3787-4ECB-A0BB-72AB2AE2CCC8}">
      <dgm:prSet/>
      <dgm:spPr/>
      <dgm:t>
        <a:bodyPr/>
        <a:lstStyle/>
        <a:p>
          <a:endParaRPr lang="en-US"/>
        </a:p>
      </dgm:t>
    </dgm:pt>
    <dgm:pt modelId="{D8B843AC-C02C-4A0E-B0F5-BA49FA110081}">
      <dgm:prSet/>
      <dgm:spPr/>
      <dgm:t>
        <a:bodyPr/>
        <a:lstStyle/>
        <a:p>
          <a:r>
            <a:rPr lang="de-DE"/>
            <a:t>Wieso Beschäftigt uns seine Persönlichkeit und seine Ideen bis Heute?</a:t>
          </a:r>
          <a:endParaRPr lang="en-US"/>
        </a:p>
      </dgm:t>
    </dgm:pt>
    <dgm:pt modelId="{82941B21-ADAF-47D2-AB02-0EB8F35E6B64}" type="parTrans" cxnId="{AA179922-3EAC-4B0B-BB66-7091EEF8E65E}">
      <dgm:prSet/>
      <dgm:spPr/>
      <dgm:t>
        <a:bodyPr/>
        <a:lstStyle/>
        <a:p>
          <a:endParaRPr lang="en-US"/>
        </a:p>
      </dgm:t>
    </dgm:pt>
    <dgm:pt modelId="{82413D16-A394-4C9D-A713-25019DC52DA1}" type="sibTrans" cxnId="{AA179922-3EAC-4B0B-BB66-7091EEF8E65E}">
      <dgm:prSet/>
      <dgm:spPr/>
      <dgm:t>
        <a:bodyPr/>
        <a:lstStyle/>
        <a:p>
          <a:endParaRPr lang="en-US"/>
        </a:p>
      </dgm:t>
    </dgm:pt>
    <dgm:pt modelId="{9F870DA4-B219-4F7E-BD0A-E2EE2A1B6596}">
      <dgm:prSet/>
      <dgm:spPr/>
      <dgm:t>
        <a:bodyPr/>
        <a:lstStyle/>
        <a:p>
          <a:r>
            <a:rPr lang="de-DE"/>
            <a:t>Wie unterscheidet sich Lenin von anderen Diktatoren?</a:t>
          </a:r>
          <a:endParaRPr lang="en-US"/>
        </a:p>
      </dgm:t>
    </dgm:pt>
    <dgm:pt modelId="{F7DA02A9-3D40-4C30-AF8F-622B5050B495}" type="parTrans" cxnId="{7AA3CDE0-59AD-468C-BFBF-4CAD8FF7DE30}">
      <dgm:prSet/>
      <dgm:spPr/>
      <dgm:t>
        <a:bodyPr/>
        <a:lstStyle/>
        <a:p>
          <a:endParaRPr lang="en-US"/>
        </a:p>
      </dgm:t>
    </dgm:pt>
    <dgm:pt modelId="{B00CF5DD-B67B-4CEB-9CD9-B661DBA93D9B}" type="sibTrans" cxnId="{7AA3CDE0-59AD-468C-BFBF-4CAD8FF7DE30}">
      <dgm:prSet/>
      <dgm:spPr/>
      <dgm:t>
        <a:bodyPr/>
        <a:lstStyle/>
        <a:p>
          <a:endParaRPr lang="en-US"/>
        </a:p>
      </dgm:t>
    </dgm:pt>
    <dgm:pt modelId="{CE5B96B5-304C-4325-A6CA-620AA4DE62B5}">
      <dgm:prSet/>
      <dgm:spPr/>
      <dgm:t>
        <a:bodyPr/>
        <a:lstStyle/>
        <a:p>
          <a:r>
            <a:rPr lang="de-DE" dirty="0"/>
            <a:t>Wie haben seine Reformen die Bedingungen für die Bevölkerung geprägt?</a:t>
          </a:r>
          <a:endParaRPr lang="en-US" dirty="0"/>
        </a:p>
      </dgm:t>
    </dgm:pt>
    <dgm:pt modelId="{1C5CFDD4-E62C-4FA8-907A-65E937292404}" type="parTrans" cxnId="{CCB4A164-518B-4570-915A-3B1C6EB7B544}">
      <dgm:prSet/>
      <dgm:spPr/>
      <dgm:t>
        <a:bodyPr/>
        <a:lstStyle/>
        <a:p>
          <a:endParaRPr lang="en-US"/>
        </a:p>
      </dgm:t>
    </dgm:pt>
    <dgm:pt modelId="{98DFE7E5-B3AC-4B45-8CE3-30ED62E74E06}" type="sibTrans" cxnId="{CCB4A164-518B-4570-915A-3B1C6EB7B544}">
      <dgm:prSet/>
      <dgm:spPr/>
      <dgm:t>
        <a:bodyPr/>
        <a:lstStyle/>
        <a:p>
          <a:endParaRPr lang="en-US"/>
        </a:p>
      </dgm:t>
    </dgm:pt>
    <dgm:pt modelId="{8C434EC2-5516-4248-BBFD-0582224FB271}" type="pres">
      <dgm:prSet presAssocID="{B83A94FC-252C-4C7E-9F87-411E57998D53}" presName="root" presStyleCnt="0">
        <dgm:presLayoutVars>
          <dgm:dir/>
          <dgm:resizeHandles val="exact"/>
        </dgm:presLayoutVars>
      </dgm:prSet>
      <dgm:spPr/>
    </dgm:pt>
    <dgm:pt modelId="{B43B33B7-95D0-4F08-9627-20A1EED71BB3}" type="pres">
      <dgm:prSet presAssocID="{E18ED5BC-0E6D-4173-A384-50007CA80E53}" presName="compNode" presStyleCnt="0"/>
      <dgm:spPr/>
    </dgm:pt>
    <dgm:pt modelId="{722C8B75-0271-4D94-8C79-6909B7C4207C}" type="pres">
      <dgm:prSet presAssocID="{E18ED5BC-0E6D-4173-A384-50007CA80E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0002B73-333A-4123-97FC-1276A3C1C9FD}" type="pres">
      <dgm:prSet presAssocID="{E18ED5BC-0E6D-4173-A384-50007CA80E53}" presName="spaceRect" presStyleCnt="0"/>
      <dgm:spPr/>
    </dgm:pt>
    <dgm:pt modelId="{DDE512B3-E7D7-47CC-9FB7-B417579AE6FC}" type="pres">
      <dgm:prSet presAssocID="{E18ED5BC-0E6D-4173-A384-50007CA80E53}" presName="textRect" presStyleLbl="revTx" presStyleIdx="0" presStyleCnt="4">
        <dgm:presLayoutVars>
          <dgm:chMax val="1"/>
          <dgm:chPref val="1"/>
        </dgm:presLayoutVars>
      </dgm:prSet>
      <dgm:spPr/>
    </dgm:pt>
    <dgm:pt modelId="{0E7D4C08-67F5-4302-95FF-0BB86661CD73}" type="pres">
      <dgm:prSet presAssocID="{D0D996D3-F8D0-43EC-9F3A-5BAC0FF71098}" presName="sibTrans" presStyleCnt="0"/>
      <dgm:spPr/>
    </dgm:pt>
    <dgm:pt modelId="{2BBB2A06-E010-469A-BF83-2FD0BFE00034}" type="pres">
      <dgm:prSet presAssocID="{D8B843AC-C02C-4A0E-B0F5-BA49FA110081}" presName="compNode" presStyleCnt="0"/>
      <dgm:spPr/>
    </dgm:pt>
    <dgm:pt modelId="{6B1EF670-EEA5-4C75-9B05-FE14980638CB}" type="pres">
      <dgm:prSet presAssocID="{D8B843AC-C02C-4A0E-B0F5-BA49FA1100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E386C608-0AEC-4712-90A0-91B50B42EB29}" type="pres">
      <dgm:prSet presAssocID="{D8B843AC-C02C-4A0E-B0F5-BA49FA110081}" presName="spaceRect" presStyleCnt="0"/>
      <dgm:spPr/>
    </dgm:pt>
    <dgm:pt modelId="{7DB551FE-4819-45B4-BFB9-CB6FD7B27C03}" type="pres">
      <dgm:prSet presAssocID="{D8B843AC-C02C-4A0E-B0F5-BA49FA110081}" presName="textRect" presStyleLbl="revTx" presStyleIdx="1" presStyleCnt="4">
        <dgm:presLayoutVars>
          <dgm:chMax val="1"/>
          <dgm:chPref val="1"/>
        </dgm:presLayoutVars>
      </dgm:prSet>
      <dgm:spPr/>
    </dgm:pt>
    <dgm:pt modelId="{65E3DC63-9B5A-4D05-810D-3E1778132763}" type="pres">
      <dgm:prSet presAssocID="{82413D16-A394-4C9D-A713-25019DC52DA1}" presName="sibTrans" presStyleCnt="0"/>
      <dgm:spPr/>
    </dgm:pt>
    <dgm:pt modelId="{6D7C01F9-E208-4B25-8DD7-24FF810300F2}" type="pres">
      <dgm:prSet presAssocID="{9F870DA4-B219-4F7E-BD0A-E2EE2A1B6596}" presName="compNode" presStyleCnt="0"/>
      <dgm:spPr/>
    </dgm:pt>
    <dgm:pt modelId="{51D71DA2-1B0C-4414-B78D-198DD88FC514}" type="pres">
      <dgm:prSet presAssocID="{9F870DA4-B219-4F7E-BD0A-E2EE2A1B65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n"/>
        </a:ext>
      </dgm:extLst>
    </dgm:pt>
    <dgm:pt modelId="{0A81BD7A-0505-4B18-9CB1-DC9AC1877895}" type="pres">
      <dgm:prSet presAssocID="{9F870DA4-B219-4F7E-BD0A-E2EE2A1B6596}" presName="spaceRect" presStyleCnt="0"/>
      <dgm:spPr/>
    </dgm:pt>
    <dgm:pt modelId="{6CE60B59-217C-413D-9C55-114A257A0B52}" type="pres">
      <dgm:prSet presAssocID="{9F870DA4-B219-4F7E-BD0A-E2EE2A1B6596}" presName="textRect" presStyleLbl="revTx" presStyleIdx="2" presStyleCnt="4">
        <dgm:presLayoutVars>
          <dgm:chMax val="1"/>
          <dgm:chPref val="1"/>
        </dgm:presLayoutVars>
      </dgm:prSet>
      <dgm:spPr/>
    </dgm:pt>
    <dgm:pt modelId="{6911EA6D-EC04-49C4-A9E1-8EA5EAC67EBD}" type="pres">
      <dgm:prSet presAssocID="{B00CF5DD-B67B-4CEB-9CD9-B661DBA93D9B}" presName="sibTrans" presStyleCnt="0"/>
      <dgm:spPr/>
    </dgm:pt>
    <dgm:pt modelId="{672B91D1-25DA-4162-8256-0FFF27C9F252}" type="pres">
      <dgm:prSet presAssocID="{CE5B96B5-304C-4325-A6CA-620AA4DE62B5}" presName="compNode" presStyleCnt="0"/>
      <dgm:spPr/>
    </dgm:pt>
    <dgm:pt modelId="{FEC0A083-15D2-48B8-8F20-8AA7E28FB439}" type="pres">
      <dgm:prSet presAssocID="{CE5B96B5-304C-4325-A6CA-620AA4DE62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2610492E-261E-4732-9F6F-4EDC6B441915}" type="pres">
      <dgm:prSet presAssocID="{CE5B96B5-304C-4325-A6CA-620AA4DE62B5}" presName="spaceRect" presStyleCnt="0"/>
      <dgm:spPr/>
    </dgm:pt>
    <dgm:pt modelId="{15B417B2-7249-483B-999E-FB1E8798978B}" type="pres">
      <dgm:prSet presAssocID="{CE5B96B5-304C-4325-A6CA-620AA4DE62B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179922-3EAC-4B0B-BB66-7091EEF8E65E}" srcId="{B83A94FC-252C-4C7E-9F87-411E57998D53}" destId="{D8B843AC-C02C-4A0E-B0F5-BA49FA110081}" srcOrd="1" destOrd="0" parTransId="{82941B21-ADAF-47D2-AB02-0EB8F35E6B64}" sibTransId="{82413D16-A394-4C9D-A713-25019DC52DA1}"/>
    <dgm:cxn modelId="{74D6CD49-3787-4ECB-A0BB-72AB2AE2CCC8}" srcId="{B83A94FC-252C-4C7E-9F87-411E57998D53}" destId="{E18ED5BC-0E6D-4173-A384-50007CA80E53}" srcOrd="0" destOrd="0" parTransId="{50799F6A-F229-4DD7-AC54-45915717DEE8}" sibTransId="{D0D996D3-F8D0-43EC-9F3A-5BAC0FF71098}"/>
    <dgm:cxn modelId="{CCB4A164-518B-4570-915A-3B1C6EB7B544}" srcId="{B83A94FC-252C-4C7E-9F87-411E57998D53}" destId="{CE5B96B5-304C-4325-A6CA-620AA4DE62B5}" srcOrd="3" destOrd="0" parTransId="{1C5CFDD4-E62C-4FA8-907A-65E937292404}" sibTransId="{98DFE7E5-B3AC-4B45-8CE3-30ED62E74E06}"/>
    <dgm:cxn modelId="{6C8C7169-BC2C-466F-9C7F-BB0641E5215B}" type="presOf" srcId="{E18ED5BC-0E6D-4173-A384-50007CA80E53}" destId="{DDE512B3-E7D7-47CC-9FB7-B417579AE6FC}" srcOrd="0" destOrd="0" presId="urn:microsoft.com/office/officeart/2018/2/layout/IconLabelList"/>
    <dgm:cxn modelId="{01AC16A0-8F6F-46D8-AA4B-F08CC2AC694D}" type="presOf" srcId="{B83A94FC-252C-4C7E-9F87-411E57998D53}" destId="{8C434EC2-5516-4248-BBFD-0582224FB271}" srcOrd="0" destOrd="0" presId="urn:microsoft.com/office/officeart/2018/2/layout/IconLabelList"/>
    <dgm:cxn modelId="{3A1DD7BD-FF20-4FBB-B008-EBCD442B3C2A}" type="presOf" srcId="{9F870DA4-B219-4F7E-BD0A-E2EE2A1B6596}" destId="{6CE60B59-217C-413D-9C55-114A257A0B52}" srcOrd="0" destOrd="0" presId="urn:microsoft.com/office/officeart/2018/2/layout/IconLabelList"/>
    <dgm:cxn modelId="{BA528ED3-F667-4CCD-A797-F052AFE0366A}" type="presOf" srcId="{CE5B96B5-304C-4325-A6CA-620AA4DE62B5}" destId="{15B417B2-7249-483B-999E-FB1E8798978B}" srcOrd="0" destOrd="0" presId="urn:microsoft.com/office/officeart/2018/2/layout/IconLabelList"/>
    <dgm:cxn modelId="{7AA3CDE0-59AD-468C-BFBF-4CAD8FF7DE30}" srcId="{B83A94FC-252C-4C7E-9F87-411E57998D53}" destId="{9F870DA4-B219-4F7E-BD0A-E2EE2A1B6596}" srcOrd="2" destOrd="0" parTransId="{F7DA02A9-3D40-4C30-AF8F-622B5050B495}" sibTransId="{B00CF5DD-B67B-4CEB-9CD9-B661DBA93D9B}"/>
    <dgm:cxn modelId="{F9D11FE3-A553-4995-87EF-13625C53514B}" type="presOf" srcId="{D8B843AC-C02C-4A0E-B0F5-BA49FA110081}" destId="{7DB551FE-4819-45B4-BFB9-CB6FD7B27C03}" srcOrd="0" destOrd="0" presId="urn:microsoft.com/office/officeart/2018/2/layout/IconLabelList"/>
    <dgm:cxn modelId="{9116B12F-905A-422E-BA57-104307D422A0}" type="presParOf" srcId="{8C434EC2-5516-4248-BBFD-0582224FB271}" destId="{B43B33B7-95D0-4F08-9627-20A1EED71BB3}" srcOrd="0" destOrd="0" presId="urn:microsoft.com/office/officeart/2018/2/layout/IconLabelList"/>
    <dgm:cxn modelId="{1AA77DA0-09C7-487A-AB9F-DEDC06DDB0AE}" type="presParOf" srcId="{B43B33B7-95D0-4F08-9627-20A1EED71BB3}" destId="{722C8B75-0271-4D94-8C79-6909B7C4207C}" srcOrd="0" destOrd="0" presId="urn:microsoft.com/office/officeart/2018/2/layout/IconLabelList"/>
    <dgm:cxn modelId="{55F291C1-48C9-497A-B4D3-3587D68D2AB8}" type="presParOf" srcId="{B43B33B7-95D0-4F08-9627-20A1EED71BB3}" destId="{C0002B73-333A-4123-97FC-1276A3C1C9FD}" srcOrd="1" destOrd="0" presId="urn:microsoft.com/office/officeart/2018/2/layout/IconLabelList"/>
    <dgm:cxn modelId="{1CC1089B-9C21-4564-849E-86D2A2F44B0D}" type="presParOf" srcId="{B43B33B7-95D0-4F08-9627-20A1EED71BB3}" destId="{DDE512B3-E7D7-47CC-9FB7-B417579AE6FC}" srcOrd="2" destOrd="0" presId="urn:microsoft.com/office/officeart/2018/2/layout/IconLabelList"/>
    <dgm:cxn modelId="{2B0B70BE-E06B-4C1F-ACDB-62DB86C98F66}" type="presParOf" srcId="{8C434EC2-5516-4248-BBFD-0582224FB271}" destId="{0E7D4C08-67F5-4302-95FF-0BB86661CD73}" srcOrd="1" destOrd="0" presId="urn:microsoft.com/office/officeart/2018/2/layout/IconLabelList"/>
    <dgm:cxn modelId="{92504731-C933-4170-AFD8-F9AAD688099E}" type="presParOf" srcId="{8C434EC2-5516-4248-BBFD-0582224FB271}" destId="{2BBB2A06-E010-469A-BF83-2FD0BFE00034}" srcOrd="2" destOrd="0" presId="urn:microsoft.com/office/officeart/2018/2/layout/IconLabelList"/>
    <dgm:cxn modelId="{6EE22ABD-65FC-4F05-9AF1-BD7BDCEE704B}" type="presParOf" srcId="{2BBB2A06-E010-469A-BF83-2FD0BFE00034}" destId="{6B1EF670-EEA5-4C75-9B05-FE14980638CB}" srcOrd="0" destOrd="0" presId="urn:microsoft.com/office/officeart/2018/2/layout/IconLabelList"/>
    <dgm:cxn modelId="{495684DD-D966-4F0D-9A04-34DE2E8FEDA2}" type="presParOf" srcId="{2BBB2A06-E010-469A-BF83-2FD0BFE00034}" destId="{E386C608-0AEC-4712-90A0-91B50B42EB29}" srcOrd="1" destOrd="0" presId="urn:microsoft.com/office/officeart/2018/2/layout/IconLabelList"/>
    <dgm:cxn modelId="{79DEDD3B-7809-4092-BE8E-B116BAA6A052}" type="presParOf" srcId="{2BBB2A06-E010-469A-BF83-2FD0BFE00034}" destId="{7DB551FE-4819-45B4-BFB9-CB6FD7B27C03}" srcOrd="2" destOrd="0" presId="urn:microsoft.com/office/officeart/2018/2/layout/IconLabelList"/>
    <dgm:cxn modelId="{3A9A02F9-37A8-43C5-9749-D99CCEE5286B}" type="presParOf" srcId="{8C434EC2-5516-4248-BBFD-0582224FB271}" destId="{65E3DC63-9B5A-4D05-810D-3E1778132763}" srcOrd="3" destOrd="0" presId="urn:microsoft.com/office/officeart/2018/2/layout/IconLabelList"/>
    <dgm:cxn modelId="{78DA3B5E-E7FE-4DE9-A296-1131E79A572C}" type="presParOf" srcId="{8C434EC2-5516-4248-BBFD-0582224FB271}" destId="{6D7C01F9-E208-4B25-8DD7-24FF810300F2}" srcOrd="4" destOrd="0" presId="urn:microsoft.com/office/officeart/2018/2/layout/IconLabelList"/>
    <dgm:cxn modelId="{14B46F6F-2C61-46C7-9DFA-BCE6072BED21}" type="presParOf" srcId="{6D7C01F9-E208-4B25-8DD7-24FF810300F2}" destId="{51D71DA2-1B0C-4414-B78D-198DD88FC514}" srcOrd="0" destOrd="0" presId="urn:microsoft.com/office/officeart/2018/2/layout/IconLabelList"/>
    <dgm:cxn modelId="{7C9AF8A7-1483-4608-A6C8-07FCCF246301}" type="presParOf" srcId="{6D7C01F9-E208-4B25-8DD7-24FF810300F2}" destId="{0A81BD7A-0505-4B18-9CB1-DC9AC1877895}" srcOrd="1" destOrd="0" presId="urn:microsoft.com/office/officeart/2018/2/layout/IconLabelList"/>
    <dgm:cxn modelId="{DD4921A2-2103-45C5-8D05-6A84C38CC954}" type="presParOf" srcId="{6D7C01F9-E208-4B25-8DD7-24FF810300F2}" destId="{6CE60B59-217C-413D-9C55-114A257A0B52}" srcOrd="2" destOrd="0" presId="urn:microsoft.com/office/officeart/2018/2/layout/IconLabelList"/>
    <dgm:cxn modelId="{4CCE8452-C695-4204-BD5D-06C2F60EF84D}" type="presParOf" srcId="{8C434EC2-5516-4248-BBFD-0582224FB271}" destId="{6911EA6D-EC04-49C4-A9E1-8EA5EAC67EBD}" srcOrd="5" destOrd="0" presId="urn:microsoft.com/office/officeart/2018/2/layout/IconLabelList"/>
    <dgm:cxn modelId="{F1DE7D43-D5F0-408C-8117-EAB9CC2B34D9}" type="presParOf" srcId="{8C434EC2-5516-4248-BBFD-0582224FB271}" destId="{672B91D1-25DA-4162-8256-0FFF27C9F252}" srcOrd="6" destOrd="0" presId="urn:microsoft.com/office/officeart/2018/2/layout/IconLabelList"/>
    <dgm:cxn modelId="{F87F61D3-EF09-437E-8109-872CCB984F7F}" type="presParOf" srcId="{672B91D1-25DA-4162-8256-0FFF27C9F252}" destId="{FEC0A083-15D2-48B8-8F20-8AA7E28FB439}" srcOrd="0" destOrd="0" presId="urn:microsoft.com/office/officeart/2018/2/layout/IconLabelList"/>
    <dgm:cxn modelId="{1D33F610-2207-4527-A6B1-37296FC089D8}" type="presParOf" srcId="{672B91D1-25DA-4162-8256-0FFF27C9F252}" destId="{2610492E-261E-4732-9F6F-4EDC6B441915}" srcOrd="1" destOrd="0" presId="urn:microsoft.com/office/officeart/2018/2/layout/IconLabelList"/>
    <dgm:cxn modelId="{E01184D6-75AE-47CC-A07D-B7BD74C7107D}" type="presParOf" srcId="{672B91D1-25DA-4162-8256-0FFF27C9F252}" destId="{15B417B2-7249-483B-999E-FB1E879897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8333A-167F-422C-947B-DE4A8B33C34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C7E451-2C5B-4BAC-9FEB-FFB42C1F0EE0}">
      <dgm:prSet/>
      <dgm:spPr/>
      <dgm:t>
        <a:bodyPr/>
        <a:lstStyle/>
        <a:p>
          <a:r>
            <a:rPr lang="de-DE" dirty="0"/>
            <a:t>2 Bücher:</a:t>
          </a:r>
          <a:endParaRPr lang="en-US" dirty="0"/>
        </a:p>
      </dgm:t>
    </dgm:pt>
    <dgm:pt modelId="{5C305804-8DB2-49C0-96F3-C793691872D0}" type="parTrans" cxnId="{021E7ABA-A084-45D7-B6AE-A2820134FC5A}">
      <dgm:prSet/>
      <dgm:spPr/>
      <dgm:t>
        <a:bodyPr/>
        <a:lstStyle/>
        <a:p>
          <a:endParaRPr lang="en-US"/>
        </a:p>
      </dgm:t>
    </dgm:pt>
    <dgm:pt modelId="{C498A255-DE0B-4AA2-9E8B-FB3015CE0BBB}" type="sibTrans" cxnId="{021E7ABA-A084-45D7-B6AE-A2820134FC5A}">
      <dgm:prSet/>
      <dgm:spPr/>
      <dgm:t>
        <a:bodyPr/>
        <a:lstStyle/>
        <a:p>
          <a:endParaRPr lang="en-US"/>
        </a:p>
      </dgm:t>
    </dgm:pt>
    <dgm:pt modelId="{8049A82B-F3AF-4EE2-B325-700A80008152}">
      <dgm:prSet/>
      <dgm:spPr/>
      <dgm:t>
        <a:bodyPr/>
        <a:lstStyle/>
        <a:p>
          <a:r>
            <a:rPr lang="de-DE"/>
            <a:t>Lenin, Wolfgang Ruge (Biografie)</a:t>
          </a:r>
          <a:endParaRPr lang="en-US"/>
        </a:p>
      </dgm:t>
    </dgm:pt>
    <dgm:pt modelId="{85321939-2CC4-4F00-8DDA-48C7F96B70D9}" type="parTrans" cxnId="{EF1F51A1-D05A-4598-9389-39E39760A4E1}">
      <dgm:prSet/>
      <dgm:spPr/>
      <dgm:t>
        <a:bodyPr/>
        <a:lstStyle/>
        <a:p>
          <a:endParaRPr lang="en-US"/>
        </a:p>
      </dgm:t>
    </dgm:pt>
    <dgm:pt modelId="{235391B1-9773-4301-B9AE-0AFDCD70109C}" type="sibTrans" cxnId="{EF1F51A1-D05A-4598-9389-39E39760A4E1}">
      <dgm:prSet/>
      <dgm:spPr/>
      <dgm:t>
        <a:bodyPr/>
        <a:lstStyle/>
        <a:p>
          <a:endParaRPr lang="en-US"/>
        </a:p>
      </dgm:t>
    </dgm:pt>
    <dgm:pt modelId="{A906F013-C7A4-4C6C-B3AB-473D02D7C6D6}">
      <dgm:prSet/>
      <dgm:spPr/>
      <dgm:t>
        <a:bodyPr/>
        <a:lstStyle/>
        <a:p>
          <a:r>
            <a:rPr lang="de-DE"/>
            <a:t>Lenin, Stefan Bollinger (Kritische Texte über Lenin)</a:t>
          </a:r>
          <a:endParaRPr lang="en-US"/>
        </a:p>
      </dgm:t>
    </dgm:pt>
    <dgm:pt modelId="{2D9D71FA-C04A-4A4C-9861-5CEE3BF5F836}" type="parTrans" cxnId="{AF46DEEB-BFE2-4435-BDCF-A3C0BDCD4DC5}">
      <dgm:prSet/>
      <dgm:spPr/>
      <dgm:t>
        <a:bodyPr/>
        <a:lstStyle/>
        <a:p>
          <a:endParaRPr lang="en-US"/>
        </a:p>
      </dgm:t>
    </dgm:pt>
    <dgm:pt modelId="{E8F987EA-00AC-4FD6-A01E-265C94129740}" type="sibTrans" cxnId="{AF46DEEB-BFE2-4435-BDCF-A3C0BDCD4DC5}">
      <dgm:prSet/>
      <dgm:spPr/>
      <dgm:t>
        <a:bodyPr/>
        <a:lstStyle/>
        <a:p>
          <a:endParaRPr lang="en-US"/>
        </a:p>
      </dgm:t>
    </dgm:pt>
    <dgm:pt modelId="{0D267220-A745-4E3F-94B6-2C5E481DE34D}">
      <dgm:prSet/>
      <dgm:spPr/>
      <dgm:t>
        <a:bodyPr/>
        <a:lstStyle/>
        <a:p>
          <a:r>
            <a:rPr lang="en-US" dirty="0"/>
            <a:t>Good Bye, Wladimir </a:t>
          </a:r>
          <a:r>
            <a:rPr lang="en-US" dirty="0" err="1"/>
            <a:t>Iljitsch</a:t>
          </a:r>
          <a:r>
            <a:rPr lang="en-US" dirty="0"/>
            <a:t> </a:t>
          </a:r>
          <a:r>
            <a:rPr lang="en-US" dirty="0" err="1"/>
            <a:t>Uljanow</a:t>
          </a:r>
          <a:r>
            <a:rPr lang="en-US" dirty="0"/>
            <a:t>, </a:t>
          </a:r>
          <a:r>
            <a:rPr lang="en-US" dirty="0" err="1"/>
            <a:t>genannt</a:t>
          </a:r>
          <a:r>
            <a:rPr lang="en-US" dirty="0"/>
            <a:t> Lenin, </a:t>
          </a:r>
          <a:r>
            <a:rPr lang="en-US" dirty="0" err="1"/>
            <a:t>arte</a:t>
          </a:r>
          <a:r>
            <a:rPr lang="en-US" dirty="0"/>
            <a:t> HD (</a:t>
          </a:r>
          <a:r>
            <a:rPr lang="de-DE" dirty="0"/>
            <a:t>Dokumentationsfilm</a:t>
          </a:r>
          <a:r>
            <a:rPr lang="en-US" dirty="0"/>
            <a:t>)</a:t>
          </a:r>
        </a:p>
      </dgm:t>
    </dgm:pt>
    <dgm:pt modelId="{11A6D22D-2787-485B-A29C-EFD3E159B9A5}" type="parTrans" cxnId="{FBA10120-F38C-4580-8DC3-C12E214B37C8}">
      <dgm:prSet/>
      <dgm:spPr/>
      <dgm:t>
        <a:bodyPr/>
        <a:lstStyle/>
        <a:p>
          <a:endParaRPr lang="en-US"/>
        </a:p>
      </dgm:t>
    </dgm:pt>
    <dgm:pt modelId="{0797B1CF-62B4-4559-9C2F-E6636D395F49}" type="sibTrans" cxnId="{FBA10120-F38C-4580-8DC3-C12E214B37C8}">
      <dgm:prSet/>
      <dgm:spPr/>
      <dgm:t>
        <a:bodyPr/>
        <a:lstStyle/>
        <a:p>
          <a:endParaRPr lang="en-US"/>
        </a:p>
      </dgm:t>
    </dgm:pt>
    <dgm:pt modelId="{AAD490D4-F289-CE4D-8F11-AD197779ED77}" type="pres">
      <dgm:prSet presAssocID="{9568333A-167F-422C-947B-DE4A8B33C34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AABB74-74AD-3643-AD4F-F5CB757D92DD}" type="pres">
      <dgm:prSet presAssocID="{6CC7E451-2C5B-4BAC-9FEB-FFB42C1F0EE0}" presName="root1" presStyleCnt="0"/>
      <dgm:spPr/>
    </dgm:pt>
    <dgm:pt modelId="{9800B121-0FAD-2D44-BEE0-E1BC5488920F}" type="pres">
      <dgm:prSet presAssocID="{6CC7E451-2C5B-4BAC-9FEB-FFB42C1F0EE0}" presName="LevelOneTextNode" presStyleLbl="node0" presStyleIdx="0" presStyleCnt="2">
        <dgm:presLayoutVars>
          <dgm:chPref val="3"/>
        </dgm:presLayoutVars>
      </dgm:prSet>
      <dgm:spPr/>
    </dgm:pt>
    <dgm:pt modelId="{A2229A2E-2F8C-794A-AD2D-5EA9C47D776E}" type="pres">
      <dgm:prSet presAssocID="{6CC7E451-2C5B-4BAC-9FEB-FFB42C1F0EE0}" presName="level2hierChild" presStyleCnt="0"/>
      <dgm:spPr/>
    </dgm:pt>
    <dgm:pt modelId="{8E58C31C-D698-984A-8ACB-415722C52285}" type="pres">
      <dgm:prSet presAssocID="{85321939-2CC4-4F00-8DDA-48C7F96B70D9}" presName="conn2-1" presStyleLbl="parChTrans1D2" presStyleIdx="0" presStyleCnt="2"/>
      <dgm:spPr/>
    </dgm:pt>
    <dgm:pt modelId="{1ACA131D-330C-FA4F-97B5-31E6114126CB}" type="pres">
      <dgm:prSet presAssocID="{85321939-2CC4-4F00-8DDA-48C7F96B70D9}" presName="connTx" presStyleLbl="parChTrans1D2" presStyleIdx="0" presStyleCnt="2"/>
      <dgm:spPr/>
    </dgm:pt>
    <dgm:pt modelId="{FD392B25-60AD-4543-8A88-81793FBF052E}" type="pres">
      <dgm:prSet presAssocID="{8049A82B-F3AF-4EE2-B325-700A80008152}" presName="root2" presStyleCnt="0"/>
      <dgm:spPr/>
    </dgm:pt>
    <dgm:pt modelId="{B4C35F7C-EA44-5F44-B62B-F3D737450726}" type="pres">
      <dgm:prSet presAssocID="{8049A82B-F3AF-4EE2-B325-700A80008152}" presName="LevelTwoTextNode" presStyleLbl="node2" presStyleIdx="0" presStyleCnt="2">
        <dgm:presLayoutVars>
          <dgm:chPref val="3"/>
        </dgm:presLayoutVars>
      </dgm:prSet>
      <dgm:spPr/>
    </dgm:pt>
    <dgm:pt modelId="{6DE62B04-1C4A-4B42-AB5F-DF268B4CDA9A}" type="pres">
      <dgm:prSet presAssocID="{8049A82B-F3AF-4EE2-B325-700A80008152}" presName="level3hierChild" presStyleCnt="0"/>
      <dgm:spPr/>
    </dgm:pt>
    <dgm:pt modelId="{A87CA08B-40DB-AA40-8839-ADEED3DF8F55}" type="pres">
      <dgm:prSet presAssocID="{2D9D71FA-C04A-4A4C-9861-5CEE3BF5F836}" presName="conn2-1" presStyleLbl="parChTrans1D2" presStyleIdx="1" presStyleCnt="2"/>
      <dgm:spPr/>
    </dgm:pt>
    <dgm:pt modelId="{8E8F6B77-5A97-D64D-B3F0-9C1A63E1C03A}" type="pres">
      <dgm:prSet presAssocID="{2D9D71FA-C04A-4A4C-9861-5CEE3BF5F836}" presName="connTx" presStyleLbl="parChTrans1D2" presStyleIdx="1" presStyleCnt="2"/>
      <dgm:spPr/>
    </dgm:pt>
    <dgm:pt modelId="{93DFB493-E871-AE49-BCD4-4FC05561709D}" type="pres">
      <dgm:prSet presAssocID="{A906F013-C7A4-4C6C-B3AB-473D02D7C6D6}" presName="root2" presStyleCnt="0"/>
      <dgm:spPr/>
    </dgm:pt>
    <dgm:pt modelId="{005D76B4-4818-D146-98A9-6FA4BE65C323}" type="pres">
      <dgm:prSet presAssocID="{A906F013-C7A4-4C6C-B3AB-473D02D7C6D6}" presName="LevelTwoTextNode" presStyleLbl="node2" presStyleIdx="1" presStyleCnt="2">
        <dgm:presLayoutVars>
          <dgm:chPref val="3"/>
        </dgm:presLayoutVars>
      </dgm:prSet>
      <dgm:spPr/>
    </dgm:pt>
    <dgm:pt modelId="{42B8508E-31E1-114D-9ED4-DC4D036A607A}" type="pres">
      <dgm:prSet presAssocID="{A906F013-C7A4-4C6C-B3AB-473D02D7C6D6}" presName="level3hierChild" presStyleCnt="0"/>
      <dgm:spPr/>
    </dgm:pt>
    <dgm:pt modelId="{FBC7FB50-B7E8-1B4A-89AC-0C5AE7652428}" type="pres">
      <dgm:prSet presAssocID="{0D267220-A745-4E3F-94B6-2C5E481DE34D}" presName="root1" presStyleCnt="0"/>
      <dgm:spPr/>
    </dgm:pt>
    <dgm:pt modelId="{FD3BF077-E1CF-6B4A-AB4F-33264574D91A}" type="pres">
      <dgm:prSet presAssocID="{0D267220-A745-4E3F-94B6-2C5E481DE34D}" presName="LevelOneTextNode" presStyleLbl="node0" presStyleIdx="1" presStyleCnt="2">
        <dgm:presLayoutVars>
          <dgm:chPref val="3"/>
        </dgm:presLayoutVars>
      </dgm:prSet>
      <dgm:spPr/>
    </dgm:pt>
    <dgm:pt modelId="{A594CECB-735A-CD40-A930-EFD984B91601}" type="pres">
      <dgm:prSet presAssocID="{0D267220-A745-4E3F-94B6-2C5E481DE34D}" presName="level2hierChild" presStyleCnt="0"/>
      <dgm:spPr/>
    </dgm:pt>
  </dgm:ptLst>
  <dgm:cxnLst>
    <dgm:cxn modelId="{FBA10120-F38C-4580-8DC3-C12E214B37C8}" srcId="{9568333A-167F-422C-947B-DE4A8B33C343}" destId="{0D267220-A745-4E3F-94B6-2C5E481DE34D}" srcOrd="1" destOrd="0" parTransId="{11A6D22D-2787-485B-A29C-EFD3E159B9A5}" sibTransId="{0797B1CF-62B4-4559-9C2F-E6636D395F49}"/>
    <dgm:cxn modelId="{183D0032-938E-3345-86BD-D549F770BA77}" type="presOf" srcId="{2D9D71FA-C04A-4A4C-9861-5CEE3BF5F836}" destId="{8E8F6B77-5A97-D64D-B3F0-9C1A63E1C03A}" srcOrd="1" destOrd="0" presId="urn:microsoft.com/office/officeart/2005/8/layout/hierarchy2"/>
    <dgm:cxn modelId="{1EC46038-46C7-5348-B74E-9F696B816EF8}" type="presOf" srcId="{2D9D71FA-C04A-4A4C-9861-5CEE3BF5F836}" destId="{A87CA08B-40DB-AA40-8839-ADEED3DF8F55}" srcOrd="0" destOrd="0" presId="urn:microsoft.com/office/officeart/2005/8/layout/hierarchy2"/>
    <dgm:cxn modelId="{1EEE1872-6CF2-A54A-A3F6-0779D940D54F}" type="presOf" srcId="{0D267220-A745-4E3F-94B6-2C5E481DE34D}" destId="{FD3BF077-E1CF-6B4A-AB4F-33264574D91A}" srcOrd="0" destOrd="0" presId="urn:microsoft.com/office/officeart/2005/8/layout/hierarchy2"/>
    <dgm:cxn modelId="{5D7A328E-3713-2A41-85F1-5D77AD70CED0}" type="presOf" srcId="{6CC7E451-2C5B-4BAC-9FEB-FFB42C1F0EE0}" destId="{9800B121-0FAD-2D44-BEE0-E1BC5488920F}" srcOrd="0" destOrd="0" presId="urn:microsoft.com/office/officeart/2005/8/layout/hierarchy2"/>
    <dgm:cxn modelId="{5D83E298-B636-BC41-9B9F-617A7B66FED9}" type="presOf" srcId="{A906F013-C7A4-4C6C-B3AB-473D02D7C6D6}" destId="{005D76B4-4818-D146-98A9-6FA4BE65C323}" srcOrd="0" destOrd="0" presId="urn:microsoft.com/office/officeart/2005/8/layout/hierarchy2"/>
    <dgm:cxn modelId="{EF1F51A1-D05A-4598-9389-39E39760A4E1}" srcId="{6CC7E451-2C5B-4BAC-9FEB-FFB42C1F0EE0}" destId="{8049A82B-F3AF-4EE2-B325-700A80008152}" srcOrd="0" destOrd="0" parTransId="{85321939-2CC4-4F00-8DDA-48C7F96B70D9}" sibTransId="{235391B1-9773-4301-B9AE-0AFDCD70109C}"/>
    <dgm:cxn modelId="{645AC0A7-5BC4-134D-8FD8-F8030C63C4EB}" type="presOf" srcId="{9568333A-167F-422C-947B-DE4A8B33C343}" destId="{AAD490D4-F289-CE4D-8F11-AD197779ED77}" srcOrd="0" destOrd="0" presId="urn:microsoft.com/office/officeart/2005/8/layout/hierarchy2"/>
    <dgm:cxn modelId="{5267EAB3-C0C9-4E44-A6CA-99F99E18AB01}" type="presOf" srcId="{85321939-2CC4-4F00-8DDA-48C7F96B70D9}" destId="{8E58C31C-D698-984A-8ACB-415722C52285}" srcOrd="0" destOrd="0" presId="urn:microsoft.com/office/officeart/2005/8/layout/hierarchy2"/>
    <dgm:cxn modelId="{021E7ABA-A084-45D7-B6AE-A2820134FC5A}" srcId="{9568333A-167F-422C-947B-DE4A8B33C343}" destId="{6CC7E451-2C5B-4BAC-9FEB-FFB42C1F0EE0}" srcOrd="0" destOrd="0" parTransId="{5C305804-8DB2-49C0-96F3-C793691872D0}" sibTransId="{C498A255-DE0B-4AA2-9E8B-FB3015CE0BBB}"/>
    <dgm:cxn modelId="{EB5F30DD-9813-5C42-B60E-E0345EB7D08E}" type="presOf" srcId="{85321939-2CC4-4F00-8DDA-48C7F96B70D9}" destId="{1ACA131D-330C-FA4F-97B5-31E6114126CB}" srcOrd="1" destOrd="0" presId="urn:microsoft.com/office/officeart/2005/8/layout/hierarchy2"/>
    <dgm:cxn modelId="{AF46DEEB-BFE2-4435-BDCF-A3C0BDCD4DC5}" srcId="{6CC7E451-2C5B-4BAC-9FEB-FFB42C1F0EE0}" destId="{A906F013-C7A4-4C6C-B3AB-473D02D7C6D6}" srcOrd="1" destOrd="0" parTransId="{2D9D71FA-C04A-4A4C-9861-5CEE3BF5F836}" sibTransId="{E8F987EA-00AC-4FD6-A01E-265C94129740}"/>
    <dgm:cxn modelId="{BD11B8EE-16C1-7646-82B3-B27DAE6FF92B}" type="presOf" srcId="{8049A82B-F3AF-4EE2-B325-700A80008152}" destId="{B4C35F7C-EA44-5F44-B62B-F3D737450726}" srcOrd="0" destOrd="0" presId="urn:microsoft.com/office/officeart/2005/8/layout/hierarchy2"/>
    <dgm:cxn modelId="{81596579-F5DC-D946-95DF-63E2B8AA8E8C}" type="presParOf" srcId="{AAD490D4-F289-CE4D-8F11-AD197779ED77}" destId="{6FAABB74-74AD-3643-AD4F-F5CB757D92DD}" srcOrd="0" destOrd="0" presId="urn:microsoft.com/office/officeart/2005/8/layout/hierarchy2"/>
    <dgm:cxn modelId="{2045B7D9-3878-8A45-B54C-F7BC6BA6A77E}" type="presParOf" srcId="{6FAABB74-74AD-3643-AD4F-F5CB757D92DD}" destId="{9800B121-0FAD-2D44-BEE0-E1BC5488920F}" srcOrd="0" destOrd="0" presId="urn:microsoft.com/office/officeart/2005/8/layout/hierarchy2"/>
    <dgm:cxn modelId="{C608DD19-610E-B54C-9AAD-53BDBD9CD801}" type="presParOf" srcId="{6FAABB74-74AD-3643-AD4F-F5CB757D92DD}" destId="{A2229A2E-2F8C-794A-AD2D-5EA9C47D776E}" srcOrd="1" destOrd="0" presId="urn:microsoft.com/office/officeart/2005/8/layout/hierarchy2"/>
    <dgm:cxn modelId="{380E70F2-1F6E-E047-8929-DEF384DFBF1C}" type="presParOf" srcId="{A2229A2E-2F8C-794A-AD2D-5EA9C47D776E}" destId="{8E58C31C-D698-984A-8ACB-415722C52285}" srcOrd="0" destOrd="0" presId="urn:microsoft.com/office/officeart/2005/8/layout/hierarchy2"/>
    <dgm:cxn modelId="{F5662BB0-A6D9-E249-87C4-9CC84E8F289E}" type="presParOf" srcId="{8E58C31C-D698-984A-8ACB-415722C52285}" destId="{1ACA131D-330C-FA4F-97B5-31E6114126CB}" srcOrd="0" destOrd="0" presId="urn:microsoft.com/office/officeart/2005/8/layout/hierarchy2"/>
    <dgm:cxn modelId="{19AB10C1-81B9-3044-B7D2-D9F76B773D71}" type="presParOf" srcId="{A2229A2E-2F8C-794A-AD2D-5EA9C47D776E}" destId="{FD392B25-60AD-4543-8A88-81793FBF052E}" srcOrd="1" destOrd="0" presId="urn:microsoft.com/office/officeart/2005/8/layout/hierarchy2"/>
    <dgm:cxn modelId="{E510BBB7-839F-6A45-9020-DB7A33D2FFCB}" type="presParOf" srcId="{FD392B25-60AD-4543-8A88-81793FBF052E}" destId="{B4C35F7C-EA44-5F44-B62B-F3D737450726}" srcOrd="0" destOrd="0" presId="urn:microsoft.com/office/officeart/2005/8/layout/hierarchy2"/>
    <dgm:cxn modelId="{D688FF1B-CA69-B740-A0C5-8390A8E8F8FC}" type="presParOf" srcId="{FD392B25-60AD-4543-8A88-81793FBF052E}" destId="{6DE62B04-1C4A-4B42-AB5F-DF268B4CDA9A}" srcOrd="1" destOrd="0" presId="urn:microsoft.com/office/officeart/2005/8/layout/hierarchy2"/>
    <dgm:cxn modelId="{171384A6-1B06-9844-9506-EDE4FC33ADCF}" type="presParOf" srcId="{A2229A2E-2F8C-794A-AD2D-5EA9C47D776E}" destId="{A87CA08B-40DB-AA40-8839-ADEED3DF8F55}" srcOrd="2" destOrd="0" presId="urn:microsoft.com/office/officeart/2005/8/layout/hierarchy2"/>
    <dgm:cxn modelId="{E9BA13C1-5915-B446-9FC3-2AF1B1D1A604}" type="presParOf" srcId="{A87CA08B-40DB-AA40-8839-ADEED3DF8F55}" destId="{8E8F6B77-5A97-D64D-B3F0-9C1A63E1C03A}" srcOrd="0" destOrd="0" presId="urn:microsoft.com/office/officeart/2005/8/layout/hierarchy2"/>
    <dgm:cxn modelId="{C89EB2F4-3DFE-574A-B850-2E483EFCEFF1}" type="presParOf" srcId="{A2229A2E-2F8C-794A-AD2D-5EA9C47D776E}" destId="{93DFB493-E871-AE49-BCD4-4FC05561709D}" srcOrd="3" destOrd="0" presId="urn:microsoft.com/office/officeart/2005/8/layout/hierarchy2"/>
    <dgm:cxn modelId="{CAF06E1A-DFFE-D447-AFA3-25A85DD3DB2D}" type="presParOf" srcId="{93DFB493-E871-AE49-BCD4-4FC05561709D}" destId="{005D76B4-4818-D146-98A9-6FA4BE65C323}" srcOrd="0" destOrd="0" presId="urn:microsoft.com/office/officeart/2005/8/layout/hierarchy2"/>
    <dgm:cxn modelId="{67767A65-5C13-4D4E-8353-BAB27102E835}" type="presParOf" srcId="{93DFB493-E871-AE49-BCD4-4FC05561709D}" destId="{42B8508E-31E1-114D-9ED4-DC4D036A607A}" srcOrd="1" destOrd="0" presId="urn:microsoft.com/office/officeart/2005/8/layout/hierarchy2"/>
    <dgm:cxn modelId="{D1465004-A04C-6F4F-9183-CAE27780F535}" type="presParOf" srcId="{AAD490D4-F289-CE4D-8F11-AD197779ED77}" destId="{FBC7FB50-B7E8-1B4A-89AC-0C5AE7652428}" srcOrd="1" destOrd="0" presId="urn:microsoft.com/office/officeart/2005/8/layout/hierarchy2"/>
    <dgm:cxn modelId="{A495F99D-C408-1A4C-96DE-278ED71C60DE}" type="presParOf" srcId="{FBC7FB50-B7E8-1B4A-89AC-0C5AE7652428}" destId="{FD3BF077-E1CF-6B4A-AB4F-33264574D91A}" srcOrd="0" destOrd="0" presId="urn:microsoft.com/office/officeart/2005/8/layout/hierarchy2"/>
    <dgm:cxn modelId="{6C71256F-4DC2-A945-AE38-4D164CB821F0}" type="presParOf" srcId="{FBC7FB50-B7E8-1B4A-89AC-0C5AE7652428}" destId="{A594CECB-735A-CD40-A930-EFD984B916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6B7BB-C9B7-C441-ABFC-44343ACC5157}">
      <dsp:nvSpPr>
        <dsp:cNvPr id="0" name=""/>
        <dsp:cNvSpPr/>
      </dsp:nvSpPr>
      <dsp:spPr>
        <a:xfrm>
          <a:off x="0" y="180030"/>
          <a:ext cx="5095075" cy="224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Gespräche mit einem Kommunisten/Sozialisten über Lenin haben meine Gedanken angeregt</a:t>
          </a:r>
          <a:endParaRPr lang="en-US" sz="3200" kern="1200" dirty="0"/>
        </a:p>
      </dsp:txBody>
      <dsp:txXfrm>
        <a:off x="109660" y="289690"/>
        <a:ext cx="4875755" cy="2027080"/>
      </dsp:txXfrm>
    </dsp:sp>
    <dsp:sp modelId="{17F9397C-DFF7-4548-8CFF-DDE4A4B70F8F}">
      <dsp:nvSpPr>
        <dsp:cNvPr id="0" name=""/>
        <dsp:cNvSpPr/>
      </dsp:nvSpPr>
      <dsp:spPr>
        <a:xfrm>
          <a:off x="0" y="2518590"/>
          <a:ext cx="5095075" cy="2246400"/>
        </a:xfrm>
        <a:prstGeom prst="roundRect">
          <a:avLst/>
        </a:prstGeom>
        <a:solidFill>
          <a:schemeClr val="accent2">
            <a:hueOff val="-1496869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Nun möchte ich kritische Fragen stellen und eigene Antworten finden</a:t>
          </a:r>
          <a:endParaRPr lang="en-US" sz="3200" kern="1200"/>
        </a:p>
      </dsp:txBody>
      <dsp:txXfrm>
        <a:off x="109660" y="2628250"/>
        <a:ext cx="4875755" cy="2027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C8B75-0271-4D94-8C79-6909B7C4207C}">
      <dsp:nvSpPr>
        <dsp:cNvPr id="0" name=""/>
        <dsp:cNvSpPr/>
      </dsp:nvSpPr>
      <dsp:spPr>
        <a:xfrm>
          <a:off x="1072244" y="573712"/>
          <a:ext cx="930420" cy="930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512B3-E7D7-47CC-9FB7-B417579AE6FC}">
      <dsp:nvSpPr>
        <dsp:cNvPr id="0" name=""/>
        <dsp:cNvSpPr/>
      </dsp:nvSpPr>
      <dsp:spPr>
        <a:xfrm>
          <a:off x="503654" y="1795562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Welche Voraussetzungen führten zur Machtübernahme Lenins?</a:t>
          </a:r>
          <a:endParaRPr lang="en-US" sz="1300" kern="1200"/>
        </a:p>
      </dsp:txBody>
      <dsp:txXfrm>
        <a:off x="503654" y="1795562"/>
        <a:ext cx="2067600" cy="720000"/>
      </dsp:txXfrm>
    </dsp:sp>
    <dsp:sp modelId="{6B1EF670-EEA5-4C75-9B05-FE14980638CB}">
      <dsp:nvSpPr>
        <dsp:cNvPr id="0" name=""/>
        <dsp:cNvSpPr/>
      </dsp:nvSpPr>
      <dsp:spPr>
        <a:xfrm>
          <a:off x="3501674" y="573712"/>
          <a:ext cx="930420" cy="930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551FE-4819-45B4-BFB9-CB6FD7B27C03}">
      <dsp:nvSpPr>
        <dsp:cNvPr id="0" name=""/>
        <dsp:cNvSpPr/>
      </dsp:nvSpPr>
      <dsp:spPr>
        <a:xfrm>
          <a:off x="2933084" y="1795562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Wieso Beschäftigt uns seine Persönlichkeit und seine Ideen bis Heute?</a:t>
          </a:r>
          <a:endParaRPr lang="en-US" sz="1300" kern="1200"/>
        </a:p>
      </dsp:txBody>
      <dsp:txXfrm>
        <a:off x="2933084" y="1795562"/>
        <a:ext cx="2067600" cy="720000"/>
      </dsp:txXfrm>
    </dsp:sp>
    <dsp:sp modelId="{51D71DA2-1B0C-4414-B78D-198DD88FC514}">
      <dsp:nvSpPr>
        <dsp:cNvPr id="0" name=""/>
        <dsp:cNvSpPr/>
      </dsp:nvSpPr>
      <dsp:spPr>
        <a:xfrm>
          <a:off x="5931104" y="573712"/>
          <a:ext cx="930420" cy="930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60B59-217C-413D-9C55-114A257A0B52}">
      <dsp:nvSpPr>
        <dsp:cNvPr id="0" name=""/>
        <dsp:cNvSpPr/>
      </dsp:nvSpPr>
      <dsp:spPr>
        <a:xfrm>
          <a:off x="5362514" y="1795562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Wie unterscheidet sich Lenin von anderen Diktatoren?</a:t>
          </a:r>
          <a:endParaRPr lang="en-US" sz="1300" kern="1200"/>
        </a:p>
      </dsp:txBody>
      <dsp:txXfrm>
        <a:off x="5362514" y="1795562"/>
        <a:ext cx="2067600" cy="720000"/>
      </dsp:txXfrm>
    </dsp:sp>
    <dsp:sp modelId="{FEC0A083-15D2-48B8-8F20-8AA7E28FB439}">
      <dsp:nvSpPr>
        <dsp:cNvPr id="0" name=""/>
        <dsp:cNvSpPr/>
      </dsp:nvSpPr>
      <dsp:spPr>
        <a:xfrm>
          <a:off x="8360535" y="573712"/>
          <a:ext cx="930420" cy="930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417B2-7249-483B-999E-FB1E8798978B}">
      <dsp:nvSpPr>
        <dsp:cNvPr id="0" name=""/>
        <dsp:cNvSpPr/>
      </dsp:nvSpPr>
      <dsp:spPr>
        <a:xfrm>
          <a:off x="7791945" y="1795562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Wie haben seine Reformen die Bedingungen für die Bevölkerung geprägt?</a:t>
          </a:r>
          <a:endParaRPr lang="en-US" sz="1300" kern="1200" dirty="0"/>
        </a:p>
      </dsp:txBody>
      <dsp:txXfrm>
        <a:off x="7791945" y="1795562"/>
        <a:ext cx="20676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0B121-0FAD-2D44-BEE0-E1BC5488920F}">
      <dsp:nvSpPr>
        <dsp:cNvPr id="0" name=""/>
        <dsp:cNvSpPr/>
      </dsp:nvSpPr>
      <dsp:spPr>
        <a:xfrm>
          <a:off x="5052" y="1324024"/>
          <a:ext cx="2916789" cy="1458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2 Bücher:</a:t>
          </a:r>
          <a:endParaRPr lang="en-US" sz="2200" kern="1200" dirty="0"/>
        </a:p>
      </dsp:txBody>
      <dsp:txXfrm>
        <a:off x="47767" y="1366739"/>
        <a:ext cx="2831359" cy="1372964"/>
      </dsp:txXfrm>
    </dsp:sp>
    <dsp:sp modelId="{8E58C31C-D698-984A-8ACB-415722C52285}">
      <dsp:nvSpPr>
        <dsp:cNvPr id="0" name=""/>
        <dsp:cNvSpPr/>
      </dsp:nvSpPr>
      <dsp:spPr>
        <a:xfrm rot="19457599">
          <a:off x="2786792" y="1607390"/>
          <a:ext cx="1436815" cy="53085"/>
        </a:xfrm>
        <a:custGeom>
          <a:avLst/>
          <a:gdLst/>
          <a:ahLst/>
          <a:cxnLst/>
          <a:rect l="0" t="0" r="0" b="0"/>
          <a:pathLst>
            <a:path>
              <a:moveTo>
                <a:pt x="0" y="26542"/>
              </a:moveTo>
              <a:lnTo>
                <a:pt x="1436815" y="265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9279" y="1598013"/>
        <a:ext cx="71840" cy="71840"/>
      </dsp:txXfrm>
    </dsp:sp>
    <dsp:sp modelId="{B4C35F7C-EA44-5F44-B62B-F3D737450726}">
      <dsp:nvSpPr>
        <dsp:cNvPr id="0" name=""/>
        <dsp:cNvSpPr/>
      </dsp:nvSpPr>
      <dsp:spPr>
        <a:xfrm>
          <a:off x="4088557" y="485447"/>
          <a:ext cx="2916789" cy="14583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Lenin, Wolfgang Ruge (Biografie)</a:t>
          </a:r>
          <a:endParaRPr lang="en-US" sz="2200" kern="1200"/>
        </a:p>
      </dsp:txBody>
      <dsp:txXfrm>
        <a:off x="4131272" y="528162"/>
        <a:ext cx="2831359" cy="1372964"/>
      </dsp:txXfrm>
    </dsp:sp>
    <dsp:sp modelId="{A87CA08B-40DB-AA40-8839-ADEED3DF8F55}">
      <dsp:nvSpPr>
        <dsp:cNvPr id="0" name=""/>
        <dsp:cNvSpPr/>
      </dsp:nvSpPr>
      <dsp:spPr>
        <a:xfrm rot="2142401">
          <a:off x="2786792" y="2445967"/>
          <a:ext cx="1436815" cy="53085"/>
        </a:xfrm>
        <a:custGeom>
          <a:avLst/>
          <a:gdLst/>
          <a:ahLst/>
          <a:cxnLst/>
          <a:rect l="0" t="0" r="0" b="0"/>
          <a:pathLst>
            <a:path>
              <a:moveTo>
                <a:pt x="0" y="26542"/>
              </a:moveTo>
              <a:lnTo>
                <a:pt x="1436815" y="265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9279" y="2436590"/>
        <a:ext cx="71840" cy="71840"/>
      </dsp:txXfrm>
    </dsp:sp>
    <dsp:sp modelId="{005D76B4-4818-D146-98A9-6FA4BE65C323}">
      <dsp:nvSpPr>
        <dsp:cNvPr id="0" name=""/>
        <dsp:cNvSpPr/>
      </dsp:nvSpPr>
      <dsp:spPr>
        <a:xfrm>
          <a:off x="4088557" y="2162601"/>
          <a:ext cx="2916789" cy="14583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Lenin, Stefan Bollinger (Kritische Texte über Lenin)</a:t>
          </a:r>
          <a:endParaRPr lang="en-US" sz="2200" kern="1200"/>
        </a:p>
      </dsp:txBody>
      <dsp:txXfrm>
        <a:off x="4131272" y="2205316"/>
        <a:ext cx="2831359" cy="1372964"/>
      </dsp:txXfrm>
    </dsp:sp>
    <dsp:sp modelId="{FD3BF077-E1CF-6B4A-AB4F-33264574D91A}">
      <dsp:nvSpPr>
        <dsp:cNvPr id="0" name=""/>
        <dsp:cNvSpPr/>
      </dsp:nvSpPr>
      <dsp:spPr>
        <a:xfrm>
          <a:off x="5052" y="3001178"/>
          <a:ext cx="2916789" cy="1458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Good Bye, Wladimir </a:t>
          </a:r>
          <a:r>
            <a:rPr lang="en-US" sz="2200" kern="1200" dirty="0" err="1"/>
            <a:t>Iljitsch</a:t>
          </a:r>
          <a:r>
            <a:rPr lang="en-US" sz="2200" kern="1200" dirty="0"/>
            <a:t> </a:t>
          </a:r>
          <a:r>
            <a:rPr lang="en-US" sz="2200" kern="1200" dirty="0" err="1"/>
            <a:t>Uljanow</a:t>
          </a:r>
          <a:r>
            <a:rPr lang="en-US" sz="2200" kern="1200" dirty="0"/>
            <a:t>, </a:t>
          </a:r>
          <a:r>
            <a:rPr lang="en-US" sz="2200" kern="1200" dirty="0" err="1"/>
            <a:t>genannt</a:t>
          </a:r>
          <a:r>
            <a:rPr lang="en-US" sz="2200" kern="1200" dirty="0"/>
            <a:t> Lenin, </a:t>
          </a:r>
          <a:r>
            <a:rPr lang="en-US" sz="2200" kern="1200" dirty="0" err="1"/>
            <a:t>arte</a:t>
          </a:r>
          <a:r>
            <a:rPr lang="en-US" sz="2200" kern="1200" dirty="0"/>
            <a:t> HD (</a:t>
          </a:r>
          <a:r>
            <a:rPr lang="de-DE" sz="2200" kern="1200" dirty="0"/>
            <a:t>Dokumentationsfilm</a:t>
          </a:r>
          <a:r>
            <a:rPr lang="en-US" sz="2200" kern="1200" dirty="0"/>
            <a:t>)</a:t>
          </a:r>
        </a:p>
      </dsp:txBody>
      <dsp:txXfrm>
        <a:off x="47767" y="3043893"/>
        <a:ext cx="2831359" cy="137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8D0E-B5D5-EC45-8F77-62A9EEFC6F6F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ACD-DE4F-4746-815D-92DC4133F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68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D5ACD-DE4F-4746-815D-92DC4133F2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0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8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Putins Lenin-Hass und der Traum vom Regnum universalis">
            <a:extLst>
              <a:ext uri="{FF2B5EF4-FFF2-40B4-BE49-F238E27FC236}">
                <a16:creationId xmlns:a16="http://schemas.microsoft.com/office/drawing/2014/main" id="{2AAF9DFC-116F-134E-B229-5709F9442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343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</p:spPr>
      </p:pic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DDE91D-B469-5244-98FF-83BBB25E2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de-DE"/>
              <a:t>Das Leben unter Lenin und wie es uns bis heute beschäftigt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81539F-269E-634D-83ED-3F79C11F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de-DE" dirty="0" err="1"/>
              <a:t>Va</a:t>
            </a:r>
            <a:r>
              <a:rPr lang="de-DE" dirty="0"/>
              <a:t> Laurin Künzler 2021</a:t>
            </a:r>
          </a:p>
          <a:p>
            <a:pPr>
              <a:lnSpc>
                <a:spcPct val="120000"/>
              </a:lnSpc>
            </a:pPr>
            <a:r>
              <a:rPr lang="de-DE" dirty="0"/>
              <a:t>Standortbestimmung 2</a:t>
            </a:r>
          </a:p>
          <a:p>
            <a:pPr>
              <a:lnSpc>
                <a:spcPct val="120000"/>
              </a:lnSpc>
            </a:pPr>
            <a:r>
              <a:rPr lang="de-DE" dirty="0"/>
              <a:t>30.11.2021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3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6C8E6F-2DA1-D845-8F29-474ED23C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3211484"/>
          </a:xfrm>
        </p:spPr>
        <p:txBody>
          <a:bodyPr anchor="t">
            <a:normAutofit/>
          </a:bodyPr>
          <a:lstStyle/>
          <a:p>
            <a:r>
              <a:rPr lang="de-DE" dirty="0"/>
              <a:t>Warum habe ich dieses Thema gewählt?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DBD0C00-1E75-4FB0-96FB-246705441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898336"/>
              </p:ext>
            </p:extLst>
          </p:nvPr>
        </p:nvGraphicFramePr>
        <p:xfrm>
          <a:off x="6182524" y="996993"/>
          <a:ext cx="5095076" cy="494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59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A59456-87C8-A14A-B5CD-E2C3365C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de-DE" dirty="0"/>
              <a:t>Fragestellung der VA Zusammengefasst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F247B22-051D-4FFC-8DFD-570E79C3F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98245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20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4D5F0C-36EC-8F4A-A2B3-58717FB0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3211484"/>
          </a:xfrm>
        </p:spPr>
        <p:txBody>
          <a:bodyPr anchor="t">
            <a:normAutofit/>
          </a:bodyPr>
          <a:lstStyle/>
          <a:p>
            <a:r>
              <a:rPr lang="de-DE" dirty="0"/>
              <a:t>Wo stehe ich in meinem Arbeitsprozess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AC5DB-DCD1-4C4D-97A7-9BDC4557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439141"/>
            <a:ext cx="4795405" cy="4352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B050"/>
                </a:solidFill>
              </a:rPr>
              <a:t>Projektbeschrieb (05.10.2021)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B050"/>
                </a:solidFill>
              </a:rPr>
              <a:t>Informationsbeschaffung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B050"/>
                </a:solidFill>
              </a:rPr>
              <a:t>Standortbestimmung 1 (16.11.2021)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C000"/>
                </a:solidFill>
              </a:rPr>
              <a:t>Hauptteil verfassen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C000"/>
                </a:solidFill>
              </a:rPr>
              <a:t>Einleitung, Abstract etc. verfassen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B050"/>
                </a:solidFill>
              </a:rPr>
              <a:t>Standortbestimmung 2 (30.11.2021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Endsprint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VA Abgabe (14.12.2021)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0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3FD94A-0B5D-1745-BDB6-3D21C94C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3211484"/>
          </a:xfrm>
        </p:spPr>
        <p:txBody>
          <a:bodyPr anchor="t">
            <a:normAutofit/>
          </a:bodyPr>
          <a:lstStyle/>
          <a:p>
            <a:r>
              <a:rPr lang="de-DE" dirty="0"/>
              <a:t>Mein Material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EF12826-8F5E-4BA1-A0CB-3A553110E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84872"/>
              </p:ext>
            </p:extLst>
          </p:nvPr>
        </p:nvGraphicFramePr>
        <p:xfrm>
          <a:off x="4267200" y="996993"/>
          <a:ext cx="7010400" cy="494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17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9FE703-8A64-FF41-B887-F8E66431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Wladimir Iljitsch Lenin – Wikipedia">
            <a:extLst>
              <a:ext uri="{FF2B5EF4-FFF2-40B4-BE49-F238E27FC236}">
                <a16:creationId xmlns:a16="http://schemas.microsoft.com/office/drawing/2014/main" id="{FA5602F8-6B00-7840-9385-B2CB042D0C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226"/>
          <a:stretch/>
        </p:blipFill>
        <p:spPr bwMode="auto">
          <a:xfrm>
            <a:off x="20" y="10"/>
            <a:ext cx="651252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2C34B1E-41B6-8544-AF5E-D3C554D3EEF6}"/>
              </a:ext>
            </a:extLst>
          </p:cNvPr>
          <p:cNvSpPr txBox="1"/>
          <p:nvPr/>
        </p:nvSpPr>
        <p:spPr>
          <a:xfrm>
            <a:off x="7353037" y="2853369"/>
            <a:ext cx="3924562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 err="1"/>
              <a:t>Gewonnene</a:t>
            </a:r>
            <a:r>
              <a:rPr lang="en-US" dirty="0"/>
              <a:t> </a:t>
            </a:r>
            <a:r>
              <a:rPr lang="en-US" dirty="0" err="1"/>
              <a:t>Erkenntnisse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 err="1"/>
              <a:t>Ausstehende</a:t>
            </a:r>
            <a:r>
              <a:rPr lang="en-US" dirty="0"/>
              <a:t> </a:t>
            </a:r>
            <a:r>
              <a:rPr lang="en-US" dirty="0" err="1"/>
              <a:t>Erkenntnisse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 err="1"/>
              <a:t>Probleme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586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E77229"/>
      </a:accent1>
      <a:accent2>
        <a:srgbClr val="D5171D"/>
      </a:accent2>
      <a:accent3>
        <a:srgbClr val="E7297E"/>
      </a:accent3>
      <a:accent4>
        <a:srgbClr val="D517BB"/>
      </a:accent4>
      <a:accent5>
        <a:srgbClr val="B129E7"/>
      </a:accent5>
      <a:accent6>
        <a:srgbClr val="5A24D7"/>
      </a:accent6>
      <a:hlink>
        <a:srgbClr val="3F8E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Breitbild</PresentationFormat>
  <Paragraphs>31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Grandview Display</vt:lpstr>
      <vt:lpstr>DashVTI</vt:lpstr>
      <vt:lpstr>Das Leben unter Lenin und wie es uns bis heute beschäftigt</vt:lpstr>
      <vt:lpstr>Warum habe ich dieses Thema gewählt?</vt:lpstr>
      <vt:lpstr>Fragestellung der VA Zusammengefasst</vt:lpstr>
      <vt:lpstr>Wo stehe ich in meinem Arbeitsprozess</vt:lpstr>
      <vt:lpstr>Mein Material</vt:lpstr>
      <vt:lpstr>Fazit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Leben unter Lenin und wie es uns bis heute beschäftigt</dc:title>
  <dc:creator>Künzler Laurin</dc:creator>
  <cp:lastModifiedBy>Künzler Laurin</cp:lastModifiedBy>
  <cp:revision>6</cp:revision>
  <dcterms:created xsi:type="dcterms:W3CDTF">2021-11-16T08:55:21Z</dcterms:created>
  <dcterms:modified xsi:type="dcterms:W3CDTF">2021-11-30T09:27:45Z</dcterms:modified>
</cp:coreProperties>
</file>