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8cb192d-47b8-4aad-a1f6-670e621de36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a073acd-24e8-454f-a3ef-8442e467fc92/ff67288006d401ba8d18?bookmarkGuid=f0819f0f-b2d7-4f47-9f47-09932a5ccda3&amp;bookmarkUsage=1&amp;ctid=2bd33be7-4192-4d9b-92bd-7753f03c16cc&amp;fromEntryPoint=export&quot;"/>
    <we:property name="reportState" value="&quot;CONNECTED&quot;"/>
    <we:property name="artifactViewState" value="&quot;live&quot;"/>
    <we:property name="reportEmbeddedTime" value="&quot;2024-08-28T00:15:47.245Z&quot;"/>
    <we:property name="creatorSessionId" value="&quot;34d0804f-79b4-4be4-add3-47e7ec184a9c&quot;"/>
    <we:property name="creatorUserId" value="&quot;1003200329D2647C&quot;"/>
    <we:property name="creatorTenantId" value="&quot;2bd33be7-4192-4d9b-92bd-7753f03c16cc&quot;"/>
    <we:property name="pageDisplayName" value="&quot;Página 3&quot;"/>
    <we:property name="pageName" value="&quot;ff67288006d401ba8d18&quot;"/>
    <we:property name="reportName" value="&quot;Financials_Sample&quot;"/>
    <we:property name="isVisualContainerHeaderHidden" value="false"/>
    <we:property name="isFiltersActionButtonVisible" value="true"/>
    <we:property name="initialStateBookmark" value="&quot;H4sIAAAAAAAAA+1Wy27bMBD8lYBno6AiP6jcHNcFijQPRI0vhVGsxLXCgCYFikrtBv73LimlcdOi6aGPoO1J5HC5Ozs7snXHpGpqDdszWCM7Yq+NVCVI6w4SNmCmA4/Pz09Op5cn78+mp3OCbe2VNQ07umMeXIV+oZoWdEhB4LvlgIHWF1CF3Qp0gwNWo2usAa0+YhdMR961uBsw3NTaOggpcw8eQ9pbCqc91U5eJCMqCaVXt5hj6Tt4tRpPDoXgfCyHPClAyERQWNMFRGrfDAm5Y/2ZNR6UoToBSzATo9VhIUZDUSDnaVrKgDfKVLpn/HD37bYOsnjc+MJugiDFDRUOmXY76kgMSyHHIuFQZjxLQaQ8jYyU9n3BYjvf1I7EIgm7bDNqvbKO1NcsiuKw6TS4YzOr23Vczb/Ac9u6Ei9xFY+MV34btFEGTKmCxoHNhbOkfjzJsVqj8RG+th9mDqkoNcp3g888pvKWbhP6mMS0qhxW4Pvt/JcwpOVKdQRftaafNv+a75KQ7w6nVji7BueDd1pvc9Q0ocVeRG/MvdHRxkl0x9s4lpfK3bvtcPCoqz8qxW55/zpQxM2e4XsHdfR/vmWWnbd5OhYwTiYpiuGw5FmZwbPw9sy2xlPz/4C311CzR879fYZ40LkzxFCMeZLRT17GuRgVUmZ88t8QP8TwyijfHORWy6dN8Vw4H+Sgsfm7TBx9/MCErZE+asLCtr6pocQLMBjr110KhTGO5AcjUfZrF55vFLm+a3cBug2dxn8aFouQAqrQ+MSF8GHEIq3I7hMdFE53pAkAAA==&quot;"/>
    <we:property name="bookmark" value="&quot;H4sIAAAAAAAAA+1Wy27bMBD8lYBno6AiP6jcHNcFijQPRI0vhVGsxLXCgCYFikrtBv73LimlcdOi6aGPoO1J5HC5Ozs7snXHpGpqDdszWCM7Yq+NVCVI6w4SNmCmA4/Pz09Op5cn78+mp3OCbe2VNQ07umMeXIV+oZoWdEhB4LvlgIHWF1CF3Qp0gwNWo2usAa0+YhdMR961uBsw3NTaOggpcw8eQ9pbCqc91U5eJCMqCaVXt5hj6Tt4tRpPDoXgfCyHPClAyERQWNMFRGrfDAm5Y/2ZNR6UoToBSzATo9VhIUZDUSDnaVrKgDfKVLpn/HD37bYOsnjc+MJugiDFDRUOmXY76kgMSyHHIuFQZjxLQaQ8jYyU9n3BYjvf1I7EIgm7bDNqvbKO1NcsiuKw6TS4YzOr23Vczb/Ac9u6Ei9xFY+MV34btFEGTKmCxoHNhbOkfjzJsVqj8RG+th9mDqkoNcp3g888pvKWbhP6mMS0qhxW4Pvt/JcwpOVKdQRftaafNv+a75KQ7w6nVji7BueDd1pvc9Q0ocVeRG/MvdHRxkl0x9s4lpfK3bvtcPCoqz8qxW55/zpQxM2e4XsHdfR/vmWWnbd5OhYwTiYpiuGw5FmZwbPw9sy2xlPz/4C311CzR879fYZ40LkzxFCMeZLRT17GuRgVUmZ88t8QP8TwyijfHORWy6dN8Vw4H+Sgsfm7TBx9/MCErZE+asLCtr6pocQLMBjr110KhTGO5AcjUfZrF55vFLm+a3cBug2dxn8aFouQAqrQ+MSF8GHEIq3I7hMdFE53pAkAAA==&quot;"/>
    <we:property name="datasetId" value="&quot;961ec992-a250-41e4-a0c7-716c9adaf8ea&quot;"/>
    <we:property name="embedUrl" value="&quot;/reportEmbed?reportId=2a073acd-24e8-454f-a3ef-8442e467fc92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Azevedo</cp:lastModifiedBy>
  <cp:revision>4</cp:revision>
  <dcterms:created xsi:type="dcterms:W3CDTF">2018-06-07T21:39:02Z</dcterms:created>
  <dcterms:modified xsi:type="dcterms:W3CDTF">2024-08-28T00:16:00Z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