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27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9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41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20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8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8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5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6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36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33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81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DF6A7-C201-4279-839D-C8640E9F97AD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8355-353C-4B8A-AF2E-19BF5E05A7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50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1.p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752" y="3946"/>
            <a:ext cx="9403305" cy="1851105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Antarctic crust heterogeneity and its influence on solid earth-cryosphere interactions</a:t>
            </a:r>
            <a:r>
              <a:rPr lang="en-AU" sz="4000" dirty="0" smtClean="0"/>
              <a:t/>
            </a:r>
            <a:br>
              <a:rPr lang="en-AU" sz="4000" dirty="0" smtClean="0"/>
            </a:br>
            <a:endParaRPr lang="en-AU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204868"/>
            <a:ext cx="1331302" cy="1331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4356" y="1571607"/>
            <a:ext cx="19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poster in here!</a:t>
            </a:r>
            <a:endParaRPr lang="en-AU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1"/>
          <a:stretch/>
        </p:blipFill>
        <p:spPr>
          <a:xfrm>
            <a:off x="7105086" y="2430603"/>
            <a:ext cx="4172638" cy="3577336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ChangeAspect="1"/>
          </p:cNvPicPr>
          <p:nvPr/>
        </p:nvPicPr>
        <p:blipFill rotWithShape="1">
          <a:blip r:embed="rId4"/>
          <a:srcRect t="51189"/>
          <a:stretch/>
        </p:blipFill>
        <p:spPr>
          <a:xfrm>
            <a:off x="1232037" y="4219271"/>
            <a:ext cx="4232592" cy="2062690"/>
          </a:xfrm>
          <a:prstGeom prst="rect">
            <a:avLst/>
          </a:prstGeom>
        </p:spPr>
      </p:pic>
      <p:pic>
        <p:nvPicPr>
          <p:cNvPr id="19" name="Content Placeholder 6"/>
          <p:cNvPicPr>
            <a:picLocks noChangeAspect="1"/>
          </p:cNvPicPr>
          <p:nvPr/>
        </p:nvPicPr>
        <p:blipFill rotWithShape="1">
          <a:blip r:embed="rId4"/>
          <a:srcRect l="455" t="-1272" r="-455" b="52461"/>
          <a:stretch/>
        </p:blipFill>
        <p:spPr>
          <a:xfrm>
            <a:off x="1232037" y="2140909"/>
            <a:ext cx="4232592" cy="206269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76201" y="6187229"/>
            <a:ext cx="5203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/>
              <a:t>1. Use </a:t>
            </a:r>
            <a:r>
              <a:rPr lang="en-AU" b="1" dirty="0"/>
              <a:t>Gravity inversion to resolve the most representative models of Antarctic crustal </a:t>
            </a:r>
            <a:r>
              <a:rPr lang="en-AU" b="1" dirty="0" smtClean="0"/>
              <a:t>structure</a:t>
            </a:r>
            <a:endParaRPr lang="en-AU" b="1" dirty="0"/>
          </a:p>
        </p:txBody>
      </p:sp>
      <p:sp>
        <p:nvSpPr>
          <p:cNvPr id="21" name="Rectangle 20"/>
          <p:cNvSpPr/>
          <p:nvPr/>
        </p:nvSpPr>
        <p:spPr>
          <a:xfrm>
            <a:off x="7696200" y="6163205"/>
            <a:ext cx="3984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Understand basal conditions and processes for ice-sheet flow</a:t>
            </a:r>
            <a:endParaRPr lang="en-AU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52" y="285948"/>
            <a:ext cx="1241096" cy="124109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003124" y="1294608"/>
            <a:ext cx="6685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/>
              <a:t>Lu Li* and Alan Aitken</a:t>
            </a:r>
          </a:p>
          <a:p>
            <a:pPr algn="ctr"/>
            <a:r>
              <a:rPr lang="en-AU" dirty="0" smtClean="0"/>
              <a:t>School of Earth Sciences, The University of Western Australia 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9568274" y="1541716"/>
            <a:ext cx="27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 action="ppaction://hlinkfile"/>
              </a:rPr>
              <a:t>l</a:t>
            </a:r>
            <a:r>
              <a:rPr lang="en-US" dirty="0" smtClean="0">
                <a:hlinkClick r:id="rId6" action="ppaction://hlinkfile"/>
              </a:rPr>
              <a:t>u.li@research.uwa.edu.au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-17149" y="2811082"/>
            <a:ext cx="146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Sedimentary basin thickness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-4356" y="4800110"/>
            <a:ext cx="146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Crust </a:t>
            </a:r>
          </a:p>
          <a:p>
            <a:r>
              <a:rPr lang="en-US" dirty="0" smtClean="0"/>
              <a:t>density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5446121" y="2802922"/>
            <a:ext cx="14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Moho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5446121" y="4909977"/>
            <a:ext cx="86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Mantle</a:t>
            </a:r>
          </a:p>
          <a:p>
            <a:r>
              <a:rPr lang="en-US" dirty="0" smtClean="0"/>
              <a:t>density</a:t>
            </a:r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0" y="2024743"/>
            <a:ext cx="12192000" cy="483325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8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Antarctic crust heterogeneity and its influence on solid earth-cryosphere interactions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Antarctic crust heterogeneity and its influence on solid earth-cryosphere interactions</dc:title>
  <dc:creator>Lu Li</dc:creator>
  <cp:lastModifiedBy>Lu Li</cp:lastModifiedBy>
  <cp:revision>15</cp:revision>
  <dcterms:created xsi:type="dcterms:W3CDTF">2022-06-24T03:58:48Z</dcterms:created>
  <dcterms:modified xsi:type="dcterms:W3CDTF">2022-06-24T06:40:54Z</dcterms:modified>
</cp:coreProperties>
</file>