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8263-8A8A-437B-A767-1334B4B028DB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9EA0-CF4A-4D9E-8451-D7A2B7355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0693" y="909511"/>
            <a:ext cx="524656" cy="224852"/>
          </a:xfrm>
          <a:custGeom>
            <a:avLst/>
            <a:gdLst>
              <a:gd name="connsiteX0" fmla="*/ 0 w 524656"/>
              <a:gd name="connsiteY0" fmla="*/ 0 h 224852"/>
              <a:gd name="connsiteX1" fmla="*/ 329784 w 524656"/>
              <a:gd name="connsiteY1" fmla="*/ 0 h 224852"/>
              <a:gd name="connsiteX2" fmla="*/ 524656 w 524656"/>
              <a:gd name="connsiteY2" fmla="*/ 224852 h 22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56" h="224852">
                <a:moveTo>
                  <a:pt x="0" y="0"/>
                </a:moveTo>
                <a:lnTo>
                  <a:pt x="329784" y="0"/>
                </a:lnTo>
                <a:lnTo>
                  <a:pt x="524656" y="224852"/>
                </a:lnTo>
              </a:path>
            </a:pathLst>
          </a:cu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7725862" y="2843334"/>
            <a:ext cx="432366" cy="0"/>
          </a:xfrm>
          <a:prstGeom prst="line">
            <a:avLst/>
          </a:prstGeom>
          <a:ln w="28575">
            <a:solidFill>
              <a:srgbClr val="CC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158228" y="2635185"/>
            <a:ext cx="792088" cy="47625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7" name="Rounded Rectangle 6"/>
          <p:cNvSpPr/>
          <p:nvPr/>
        </p:nvSpPr>
        <p:spPr>
          <a:xfrm>
            <a:off x="7931486" y="475629"/>
            <a:ext cx="792088" cy="4762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>
              <a:solidFill>
                <a:schemeClr val="bg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162800" y="740561"/>
            <a:ext cx="704537" cy="479685"/>
          </a:xfrm>
          <a:custGeom>
            <a:avLst/>
            <a:gdLst>
              <a:gd name="connsiteX0" fmla="*/ 704537 w 704537"/>
              <a:gd name="connsiteY0" fmla="*/ 0 h 479685"/>
              <a:gd name="connsiteX1" fmla="*/ 374754 w 704537"/>
              <a:gd name="connsiteY1" fmla="*/ 14990 h 479685"/>
              <a:gd name="connsiteX2" fmla="*/ 0 w 704537"/>
              <a:gd name="connsiteY2" fmla="*/ 479685 h 47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7" h="479685">
                <a:moveTo>
                  <a:pt x="704537" y="0"/>
                </a:moveTo>
                <a:lnTo>
                  <a:pt x="374754" y="14990"/>
                </a:lnTo>
                <a:lnTo>
                  <a:pt x="0" y="479685"/>
                </a:lnTo>
              </a:path>
            </a:pathLst>
          </a:cu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9" name="Arc 8"/>
          <p:cNvSpPr/>
          <p:nvPr/>
        </p:nvSpPr>
        <p:spPr>
          <a:xfrm>
            <a:off x="4642964" y="730823"/>
            <a:ext cx="3168352" cy="3168352"/>
          </a:xfrm>
          <a:prstGeom prst="arc">
            <a:avLst>
              <a:gd name="adj1" fmla="val 18399643"/>
              <a:gd name="adj2" fmla="val 20662745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0" name="Arc 9"/>
          <p:cNvSpPr/>
          <p:nvPr/>
        </p:nvSpPr>
        <p:spPr>
          <a:xfrm>
            <a:off x="4426940" y="730823"/>
            <a:ext cx="3168352" cy="3168352"/>
          </a:xfrm>
          <a:prstGeom prst="arc">
            <a:avLst>
              <a:gd name="adj1" fmla="val 7560592"/>
              <a:gd name="adj2" fmla="val 18361622"/>
            </a:avLst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1" name="Arc 10"/>
          <p:cNvSpPr/>
          <p:nvPr/>
        </p:nvSpPr>
        <p:spPr>
          <a:xfrm>
            <a:off x="4613278" y="953561"/>
            <a:ext cx="3168352" cy="3168352"/>
          </a:xfrm>
          <a:prstGeom prst="arc">
            <a:avLst>
              <a:gd name="adj1" fmla="val 20873352"/>
              <a:gd name="adj2" fmla="val 7573402"/>
            </a:avLst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2" name="Smiley Face 11"/>
          <p:cNvSpPr/>
          <p:nvPr/>
        </p:nvSpPr>
        <p:spPr>
          <a:xfrm>
            <a:off x="7013256" y="1214355"/>
            <a:ext cx="392771" cy="392771"/>
          </a:xfrm>
          <a:prstGeom prst="smileyFace">
            <a:avLst/>
          </a:prstGeom>
          <a:solidFill>
            <a:srgbClr val="E46C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3" name="Cube 12"/>
          <p:cNvSpPr/>
          <p:nvPr/>
        </p:nvSpPr>
        <p:spPr>
          <a:xfrm>
            <a:off x="4786980" y="1746486"/>
            <a:ext cx="1008112" cy="568513"/>
          </a:xfrm>
          <a:prstGeom prst="cub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</a:t>
            </a:r>
            <a:endParaRPr lang="en-SG" b="1" dirty="0"/>
          </a:p>
        </p:txBody>
      </p:sp>
      <p:sp>
        <p:nvSpPr>
          <p:cNvPr id="14" name="Folded Corner 13"/>
          <p:cNvSpPr/>
          <p:nvPr/>
        </p:nvSpPr>
        <p:spPr>
          <a:xfrm>
            <a:off x="6515172" y="2843334"/>
            <a:ext cx="774876" cy="576064"/>
          </a:xfrm>
          <a:prstGeom prst="foldedCorner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</a:t>
            </a:r>
            <a:endParaRPr lang="en-SG" b="1" dirty="0"/>
          </a:p>
        </p:txBody>
      </p:sp>
      <p:sp>
        <p:nvSpPr>
          <p:cNvPr id="15" name="TextBox 14"/>
          <p:cNvSpPr txBox="1"/>
          <p:nvPr/>
        </p:nvSpPr>
        <p:spPr>
          <a:xfrm rot="20614270">
            <a:off x="6342030" y="1721881"/>
            <a:ext cx="143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Participation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1800" y="475629"/>
            <a:ext cx="246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10%  </a:t>
            </a:r>
            <a:r>
              <a:rPr lang="en-US" b="1" dirty="0">
                <a:solidFill>
                  <a:schemeClr val="accent2"/>
                </a:solidFill>
              </a:rPr>
              <a:t>Based on effort. Everyone can earn the full marks here.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8228" y="2638923"/>
            <a:ext cx="246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40%</a:t>
            </a:r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Checks if you can explain how you would apply SE to a given project.</a:t>
            </a: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34852" y="687638"/>
            <a:ext cx="792088" cy="4762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/>
          </a:p>
        </p:txBody>
      </p:sp>
      <p:sp>
        <p:nvSpPr>
          <p:cNvPr id="19" name="TextBox 18"/>
          <p:cNvSpPr txBox="1"/>
          <p:nvPr/>
        </p:nvSpPr>
        <p:spPr>
          <a:xfrm>
            <a:off x="3634852" y="670581"/>
            <a:ext cx="8772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50%</a:t>
            </a:r>
            <a:r>
              <a:rPr lang="en-US" sz="2800" b="1" dirty="0">
                <a:solidFill>
                  <a:srgbClr val="7030A0"/>
                </a:solidFill>
              </a:rPr>
              <a:t>  </a:t>
            </a:r>
            <a:br>
              <a:rPr lang="en-US" sz="2800" b="1" dirty="0">
                <a:solidFill>
                  <a:srgbClr val="7030A0"/>
                </a:solidFill>
              </a:rPr>
            </a:br>
            <a:endParaRPr lang="en-SG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6400" y="730823"/>
            <a:ext cx="2605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rgbClr val="00B050"/>
                </a:solidFill>
              </a:rPr>
              <a:t>Based on how well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you did the project,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including application of theory.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4072" y="2197003"/>
            <a:ext cx="2605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35</a:t>
            </a:r>
            <a:r>
              <a:rPr lang="en-US" sz="2400" b="1" dirty="0" smtClean="0">
                <a:solidFill>
                  <a:srgbClr val="00B050"/>
                </a:solidFill>
              </a:rPr>
              <a:t>% </a:t>
            </a:r>
            <a:r>
              <a:rPr lang="en-US" b="1" dirty="0" smtClean="0">
                <a:solidFill>
                  <a:srgbClr val="00B050"/>
                </a:solidFill>
              </a:rPr>
              <a:t>Individual</a:t>
            </a:r>
          </a:p>
          <a:p>
            <a:pPr lvl="0"/>
            <a:r>
              <a:rPr lang="en-US" sz="2400" b="1" dirty="0" smtClean="0">
                <a:solidFill>
                  <a:srgbClr val="00B050"/>
                </a:solidFill>
              </a:rPr>
              <a:t>15% </a:t>
            </a:r>
            <a:r>
              <a:rPr lang="en-US" b="1" dirty="0" smtClean="0">
                <a:solidFill>
                  <a:srgbClr val="00B050"/>
                </a:solidFill>
              </a:rPr>
              <a:t>Team-based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4016" y="4446229"/>
            <a:ext cx="964504" cy="8830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15%</a:t>
            </a:r>
            <a:endParaRPr lang="en-US" b="1" dirty="0" smtClean="0"/>
          </a:p>
          <a:p>
            <a:pPr algn="ctr"/>
            <a:r>
              <a:rPr lang="en-US" dirty="0" smtClean="0"/>
              <a:t>Team-based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67309" y="4446228"/>
            <a:ext cx="8680536" cy="8830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85</a:t>
            </a:r>
            <a:r>
              <a:rPr lang="en-US" b="1" dirty="0" smtClean="0"/>
              <a:t>% </a:t>
            </a:r>
            <a:r>
              <a:rPr lang="en-US" dirty="0" smtClean="0"/>
              <a:t>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C. Rajapakse</dc:creator>
  <cp:lastModifiedBy>Akshay Narayan</cp:lastModifiedBy>
  <cp:revision>4</cp:revision>
  <dcterms:created xsi:type="dcterms:W3CDTF">2017-07-24T15:04:38Z</dcterms:created>
  <dcterms:modified xsi:type="dcterms:W3CDTF">2019-08-15T14:41:11Z</dcterms:modified>
</cp:coreProperties>
</file>