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7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6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0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6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4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5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3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7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DA0B-BD55-491A-954C-C130A5C3AFD8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29-Aug-18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9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ebsite\admin\images\Pr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67" y="2950401"/>
            <a:ext cx="67913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41221" y="3180112"/>
            <a:ext cx="422741" cy="1565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1718S2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304972" y="2358570"/>
            <a:ext cx="3061194" cy="522516"/>
          </a:xfrm>
          <a:prstGeom prst="wedgeRoundRectCallout">
            <a:avLst>
              <a:gd name="adj1" fmla="val -15698"/>
              <a:gd name="adj2" fmla="val 115079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Your </a:t>
            </a:r>
            <a:r>
              <a:rPr lang="en-US" sz="1200" dirty="0" smtClean="0">
                <a:solidFill>
                  <a:schemeClr val="tx1"/>
                </a:solidFill>
              </a:rPr>
              <a:t>fork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your_github_username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repo_name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6691086" y="3519716"/>
            <a:ext cx="1371599" cy="316510"/>
          </a:xfrm>
          <a:prstGeom prst="wedgeRoundRectCallout">
            <a:avLst>
              <a:gd name="adj1" fmla="val 22782"/>
              <a:gd name="adj2" fmla="val -10600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Your </a:t>
            </a:r>
            <a:r>
              <a:rPr lang="en-US" sz="1200" dirty="0" smtClean="0">
                <a:solidFill>
                  <a:schemeClr val="tx1"/>
                </a:solidFill>
              </a:rPr>
              <a:t>branch 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1426967" y="2358570"/>
            <a:ext cx="3776404" cy="522515"/>
          </a:xfrm>
          <a:prstGeom prst="wedgeRoundRectCallout">
            <a:avLst>
              <a:gd name="adj1" fmla="val -16915"/>
              <a:gd name="adj2" fmla="val 11143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repo you forked from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nus-cs2103-AY1718S2/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repo_name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6945" y="2637641"/>
            <a:ext cx="475013" cy="1411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9497" y="2637641"/>
            <a:ext cx="664358" cy="141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95124" y="3189563"/>
            <a:ext cx="539667" cy="141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72384" y="3189563"/>
            <a:ext cx="366634" cy="1411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ReviewerX</cp:lastModifiedBy>
  <cp:revision>6</cp:revision>
  <dcterms:created xsi:type="dcterms:W3CDTF">2017-07-24T15:48:23Z</dcterms:created>
  <dcterms:modified xsi:type="dcterms:W3CDTF">2018-08-29T15:38:12Z</dcterms:modified>
</cp:coreProperties>
</file>