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1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5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47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07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72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89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8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0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5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80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57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0EB9-A4B0-4492-AB64-11C80D703AE3}" type="datetimeFigureOut">
              <a:rPr lang="en-SG" smtClean="0"/>
              <a:t>5/8/2018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8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44008" y="1247022"/>
            <a:ext cx="115212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+mj-lt"/>
                <a:cs typeface="Consolas" panose="020B0609020204030204" pitchFamily="49" charset="0"/>
              </a:rPr>
              <a:t>CS2103</a:t>
            </a:r>
            <a:r>
              <a:rPr lang="en-US" sz="2400" b="1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US" sz="2400" b="1" dirty="0" smtClean="0">
                <a:latin typeface="+mj-lt"/>
                <a:cs typeface="Consolas" panose="020B0609020204030204" pitchFamily="49" charset="0"/>
              </a:rPr>
            </a:br>
            <a:r>
              <a:rPr lang="en-US" sz="2000" b="1" dirty="0" smtClean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AY1819</a:t>
            </a:r>
          </a:p>
          <a:p>
            <a:pPr algn="ctr"/>
            <a:r>
              <a:rPr lang="en-US" sz="2800" b="1" dirty="0" smtClean="0">
                <a:solidFill>
                  <a:srgbClr val="00B050"/>
                </a:solidFill>
                <a:latin typeface="Eras Bold ITC" panose="020B0907030504020204" pitchFamily="34" charset="0"/>
                <a:cs typeface="Consolas" panose="020B0609020204030204" pitchFamily="49" charset="0"/>
              </a:rPr>
              <a:t>S1</a:t>
            </a:r>
            <a:endParaRPr lang="en-SG" sz="2800" b="1" dirty="0">
              <a:solidFill>
                <a:srgbClr val="00B050"/>
              </a:solidFill>
              <a:latin typeface="Eras Bold ITC" panose="020B0907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59832" y="1247022"/>
            <a:ext cx="1152128" cy="1152128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000" b="1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8" t="22511" r="12921" b="38745"/>
          <a:stretch/>
        </p:blipFill>
        <p:spPr bwMode="auto">
          <a:xfrm>
            <a:off x="3082310" y="1254047"/>
            <a:ext cx="1107173" cy="3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0" t="21282" r="23351" b="33302"/>
          <a:stretch/>
        </p:blipFill>
        <p:spPr bwMode="auto">
          <a:xfrm>
            <a:off x="3275856" y="1916832"/>
            <a:ext cx="720080" cy="48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19346" t="36551" r="19574" b="49501"/>
          <a:stretch/>
        </p:blipFill>
        <p:spPr>
          <a:xfrm>
            <a:off x="3102401" y="1651071"/>
            <a:ext cx="1085741" cy="2714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759" y="3933056"/>
            <a:ext cx="118272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Eras Bold ITC</vt:lpstr>
      <vt:lpstr>Lucida Console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ReviewerX</cp:lastModifiedBy>
  <cp:revision>16</cp:revision>
  <dcterms:created xsi:type="dcterms:W3CDTF">2016-08-01T03:50:27Z</dcterms:created>
  <dcterms:modified xsi:type="dcterms:W3CDTF">2018-08-05T12:05:23Z</dcterms:modified>
</cp:coreProperties>
</file>