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2" r:id="rId8"/>
    <p:sldId id="260" r:id="rId9"/>
    <p:sldId id="261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1"/>
    <p:restoredTop sz="86433"/>
  </p:normalViewPr>
  <p:slideViewPr>
    <p:cSldViewPr showGuides="1">
      <p:cViewPr varScale="1">
        <p:scale>
          <a:sx n="81" d="100"/>
          <a:sy n="81" d="100"/>
        </p:scale>
        <p:origin x="-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3" name="图片 2052" descr="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755650" y="1844675"/>
            <a:ext cx="7632700" cy="2883535"/>
          </a:xfrm>
        </p:spPr>
        <p:txBody>
          <a:bodyPr anchor="ctr" anchorCtr="0"/>
          <a:p>
            <a:pPr defTabSz="914400">
              <a:lnSpc>
                <a:spcPct val="150000"/>
              </a:lnSpc>
              <a:buClrTx/>
              <a:buSzTx/>
              <a:buFontTx/>
              <a:buNone/>
            </a:pP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实验一</a:t>
            </a:r>
            <a:b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创建进程</a:t>
            </a:r>
            <a:endParaRPr lang="zh-CN" sz="5400" b="1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5277485"/>
          </a:xfrm>
        </p:spPr>
        <p:txBody>
          <a:bodyPr/>
          <a:p>
            <a:pPr marL="0" indent="0">
              <a:buNone/>
            </a:pPr>
            <a:r>
              <a:rPr lang="zh-CN" sz="4000" b="1" dirty="0">
                <a:latin typeface="Times New Roman" panose="02020603050405020304" charset="0"/>
                <a:cs typeface="Times New Roman" panose="02020603050405020304" charset="0"/>
              </a:rPr>
              <a:t>实验目的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学会通过基本的 Windows 进程控制函数，由父进程创建子进程，并实现父子进程协同工作。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sz="4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实验内容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创建两个进程，让子进程读取一个文件，父进程等待子进程读取完文件后继续执行，实现进程协同工作。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进程协同工作就是协调好两个进程，使之安排好先后次序并以此执行，可以用等待函数来实现这一点。当需要等待子进程运行结束时，可在父进程中调用等待函数。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323215" y="908685"/>
            <a:ext cx="8511540" cy="5787390"/>
          </a:xfrm>
        </p:spPr>
        <p:txBody>
          <a:bodyPr/>
          <a:p>
            <a:pPr marL="0" indent="0" algn="l">
              <a:buNone/>
            </a:pPr>
            <a:r>
              <a:rPr lang="zh-CN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相关Win API</a:t>
            </a:r>
            <a:endParaRPr lang="zh-CN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b="1" dirty="0">
                <a:latin typeface="Times New Roman" panose="02020603050405020304" charset="0"/>
                <a:cs typeface="Times New Roman" panose="02020603050405020304" charset="0"/>
              </a:rPr>
              <a:t>C++下创建进程函数</a:t>
            </a:r>
            <a:endParaRPr 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BOOL CreateProcess(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LPCTSTR lpApplicationName; //指定可执行程序名</a:t>
            </a:r>
            <a:endParaRPr lang="zh-CN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LPTSTR lpCommandLine; //命令行字符串，可以为NULL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LPSECURITY_ATTRIBUTES lpProcessAttributes; //新进程对象的安全属性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LPSECURITY_ATTRIBUTES lpThreadAttributes; //新进程对应线程的安全属性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BOOL bInheritHandles;//指定父进程的对象句柄是否能被子进程继承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DWORD dwCreationFlags; //指定创建进程的附加标记，即指定新创建进程的特性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LPVOID lpEnvironment;//指定新进程使用的环境，NULL表示同父进程环境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LPCTSTR lpCurrentDirectory; //指定子进程当前路径，NULL表示与父进程路径相同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LPSTARTUPINFO lpStartupInfo; //新进程信息结构体</a:t>
            </a:r>
            <a:endParaRPr lang="zh-CN" sz="18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LPPROCESS_INFORMATION lpProcessInformation; //存储进程和线程句柄和PID</a:t>
            </a:r>
            <a:endParaRPr lang="zh-CN" sz="18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67360" y="1341120"/>
            <a:ext cx="8229600" cy="4868545"/>
          </a:xfrm>
        </p:spPr>
        <p:txBody>
          <a:bodyPr/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cs typeface="Times New Roman" panose="02020603050405020304" charset="0"/>
              </a:rPr>
              <a:t>等待子进程信号函数</a:t>
            </a:r>
            <a:endParaRPr 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DWORD WINAPI WaitForSingleObject(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HANDLE hHandle,//等待进程句柄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DWORD dwMilliseconds//等待时间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//返回值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//WAIT_OBJECT_0: 表示等待对象有信号（线程，表示执行结束）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//WAIT_TIMEOUT: 表示指定时间内，对象一直没信号（线程没执行完）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//WAIT_FAILED: 表示对象有信号，但是不能执行，一般是因为未获取到锁或其他原因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331595" y="1637665"/>
            <a:ext cx="6721475" cy="3583305"/>
          </a:xfrm>
        </p:spPr>
        <p:txBody>
          <a:bodyPr/>
          <a:p>
            <a:pPr marL="0" indent="0">
              <a:buNone/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PROCESS_INFOMATION结构</a:t>
            </a:r>
            <a:r>
              <a:rPr 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体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typedef struct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HANDLE hProcess; //新建进程的内核句柄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HANDLE hThread; //新建进程中主线程的内核句柄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DWORD dwProcessId; //新建进程的ID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DWORD dwThreadId; //新建进程主线程ID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611505" y="1052830"/>
            <a:ext cx="7698740" cy="5405755"/>
          </a:xfrm>
        </p:spPr>
        <p:txBody>
          <a:bodyPr/>
          <a:p>
            <a:pPr marL="0" indent="0" algn="l">
              <a:buNone/>
            </a:pPr>
            <a:r>
              <a:rPr lang="zh-CN" sz="4400" b="1" dirty="0">
                <a:latin typeface="Times New Roman" panose="02020603050405020304" charset="0"/>
                <a:cs typeface="Times New Roman" panose="02020603050405020304" charset="0"/>
              </a:rPr>
              <a:t>实验框架</a:t>
            </a:r>
            <a:endParaRPr lang="zh-CN" sz="4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cs typeface="Times New Roman" panose="02020603050405020304" charset="0"/>
              </a:rPr>
              <a:t>父进程</a:t>
            </a:r>
            <a:endParaRPr 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void main()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//为创建进程做准备工作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//创建子进程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if(创建失败）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返回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else(创建成功)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//执行计算1——100的和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//等子进程执行完，读取子进程的文件内容，并输出。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691640" y="1341120"/>
            <a:ext cx="6617335" cy="4550410"/>
          </a:xfrm>
        </p:spPr>
        <p:txBody>
          <a:bodyPr/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cs typeface="Times New Roman" panose="02020603050405020304" charset="0"/>
              </a:rPr>
              <a:t>子进程</a:t>
            </a:r>
            <a:endParaRPr 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void main()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//创建文件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if（失败）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返回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else（成功）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//向文件写入数据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//读取文件内容输出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ZmYWVjZGJkODIwNTI4NTBlYmUxMWRiY2JkMTk2ZD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WPS 演示</Application>
  <PresentationFormat>在屏幕上显示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1_默认设计模板</vt:lpstr>
      <vt:lpstr>实验一 创建进程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烟祭</cp:lastModifiedBy>
  <cp:revision>10</cp:revision>
  <dcterms:created xsi:type="dcterms:W3CDTF">2014-03-21T03:02:00Z</dcterms:created>
  <dcterms:modified xsi:type="dcterms:W3CDTF">2024-04-12T02:59:44Z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F1ECB68992404E4CA127DF289555BF8B_12</vt:lpwstr>
  </property>
  <property fmtid="{D5CDD505-2E9C-101B-9397-08002B2CF9AE}" pid="3" name="KSOProductBuildVer">
    <vt:lpwstr>2052-12.1.0.16417</vt:lpwstr>
  </property>
</Properties>
</file>