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1"/>
    <p:restoredTop sz="86433"/>
  </p:normalViewPr>
  <p:slideViewPr>
    <p:cSldViewPr showGuides="1">
      <p:cViewPr varScale="1">
        <p:scale>
          <a:sx n="81" d="100"/>
          <a:sy n="81" d="100"/>
        </p:scale>
        <p:origin x="-744" y="-96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3" name="图片 2052" descr="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755650" y="1844675"/>
            <a:ext cx="7632700" cy="2883535"/>
          </a:xfrm>
        </p:spPr>
        <p:txBody>
          <a:bodyPr anchor="ctr" anchorCtr="0"/>
          <a:p>
            <a:pPr defTabSz="914400">
              <a:lnSpc>
                <a:spcPct val="150000"/>
              </a:lnSpc>
              <a:buClrTx/>
              <a:buSzTx/>
              <a:buFontTx/>
              <a:buNone/>
            </a:pPr>
            <a: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实验四</a:t>
            </a:r>
            <a:b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匿名管道通信</a:t>
            </a:r>
            <a:endParaRPr lang="en-US" altLang="zh-CN" sz="5400" b="1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395605" y="1772920"/>
            <a:ext cx="8544560" cy="3584575"/>
          </a:xfrm>
        </p:spPr>
        <p:txBody>
          <a:bodyPr/>
          <a:p>
            <a:pPr marL="0" indent="0" algn="l">
              <a:buNone/>
            </a:pPr>
            <a:r>
              <a:rPr 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客户端程序</a:t>
            </a:r>
            <a:endParaRPr lang="zh-CN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创建文件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（由于客户端程序的I/O流被重定向，此时标准I/O不可用，想要看到程序内容需要选择写入文件）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获取管道句柄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定义写入管道和读取管道函数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读取管道内容，向管道写入内容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关闭相关句柄和函数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7200" y="148463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sz="4000" b="1" dirty="0">
                <a:latin typeface="Times New Roman" panose="02020603050405020304" charset="0"/>
                <a:cs typeface="Times New Roman" panose="02020603050405020304" charset="0"/>
              </a:rPr>
              <a:t>实验目的</a:t>
            </a:r>
            <a:endParaRPr 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学习使用匿名管道在两个进程间建立通信。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sz="4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实验内容</a:t>
            </a:r>
            <a:endParaRPr 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分别建立名为 Parent 的单文档应用程序和 Child 的单文档应用程序作为父子进程，由父进程创建一个匿名管道，实现父子进程向匿名管道写入和读取数据。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043305" y="1412875"/>
            <a:ext cx="7202805" cy="4222750"/>
          </a:xfrm>
        </p:spPr>
        <p:txBody>
          <a:bodyPr/>
          <a:p>
            <a:pPr marL="0" indent="0">
              <a:buNone/>
            </a:pP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管道的定义及作用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管道是用于通信的共享内存的一部分。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创建管道的过程是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管道服务器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 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连接到管道的进程是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管道客户端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 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一个进程将信息写入管道，然后另一个进程从管道读取信息。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有两种类型的管道：匿名管道和命名管道。匿名管道的开销低于命名管道，但提供有限的服务。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858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395605" y="1412875"/>
            <a:ext cx="8544560" cy="4570730"/>
          </a:xfrm>
        </p:spPr>
        <p:txBody>
          <a:bodyPr/>
          <a:p>
            <a:pPr marL="0" indent="0" algn="l">
              <a:buNone/>
            </a:pPr>
            <a:r>
              <a:rPr lang="zh-C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相关Win API</a:t>
            </a:r>
            <a:endParaRPr lang="zh-CN" sz="4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管道安全描述符结构体</a:t>
            </a:r>
            <a:endParaRPr lang="zh-CN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typedef struct _SECURITY_ATTRIBUTES {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DWORD nLength;// 表示该结构体的大小，单位字节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LPVOID lpSecurityDescriptor;// 指向安全描述符的指针，默认为NULL，表示使用默认的安全描述符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BOOL bInheritHandle;// 指定创建新进程时是否继承返回的句柄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} SECURITY_ATTRIBUTES, *PSECURITY_ATTRIBUTES, *LPSECURITY_ATTRIBUTES;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-2730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539750" y="1412875"/>
            <a:ext cx="8275955" cy="4649470"/>
          </a:xfrm>
        </p:spPr>
        <p:txBody>
          <a:bodyPr/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创建匿名管道</a:t>
            </a:r>
            <a:endParaRPr 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BOOL CreatePipe(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[out] PHANDLE hReadPipe,// 读取端句柄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[out] PHANDLE hWritePipe,// 写入端句柄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[in, optional] LPSECURITY_ATTRIBUTES lpPipeAttributes,// 指向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SECURITY_ATTRIBUTES 结构的指针，该结构确定返回的句柄是否可以由子进程继承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DWORD nSize// 缓冲区大小,NULL为默认大小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);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-2730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115060" y="1484630"/>
            <a:ext cx="6849745" cy="4259580"/>
          </a:xfrm>
        </p:spPr>
        <p:txBody>
          <a:bodyPr/>
          <a:p>
            <a:pPr marL="0" indent="0">
              <a:buNone/>
            </a:pPr>
            <a:r>
              <a:rPr 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子进程继承父进程句柄设置</a:t>
            </a:r>
            <a:endParaRPr lang="zh-CN" sz="28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子进程可以继承其父级的某些句柄，但不能继承其他句柄。 若要使句柄继承，必须执行以下两项操作：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指定在创建、打开或复制句柄时要继承句柄。 创建函数通常使用此SECURITY_ATTRIBUTES结构的 bInheritHandle 成员。 DuplicateHandle 使用 bInheritHandles 参数。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通过在调用 CreateProcess 函数时将 bInheritHandles 参数设置为 TRUE 来指定要继承的可继承句柄。 此外，若要继承标准输入、标准输出和标准错误句柄，STARTUPINFO 结构的 dwFlags 成员必须包括STARTF_USESTDHANDLES。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-2730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755650" y="1052830"/>
            <a:ext cx="7805420" cy="5462905"/>
          </a:xfrm>
        </p:spPr>
        <p:txBody>
          <a:bodyPr/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写入管道函数</a:t>
            </a:r>
            <a:endParaRPr 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BOOL WriteFile(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HANDLE hFile,//文件或 I/O 设备的句柄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LPCVOID lpBuffer,//指向包含要写入文件或设备的数据的缓冲区的指针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DWORD nNumberOfBytesToWrite,//要写入文件或设备的字节数。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[out, optional] LPDWORD lpNumberOfBytesWritten,//实际写入文件或设备的字节数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[in, out, optional] LP</a:t>
            </a:r>
            <a:r>
              <a:rPr lang="en-US"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,//用于异步写操作,要进行同步操作,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设为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NULL</a:t>
            </a:r>
            <a:endParaRPr lang="en-US"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);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-2730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709295" y="1125220"/>
            <a:ext cx="7653020" cy="5515610"/>
          </a:xfrm>
        </p:spPr>
        <p:txBody>
          <a:bodyPr/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读取管道函数</a:t>
            </a:r>
            <a:endParaRPr 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BOOL ReadFile(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HANDLE hFile,//文件或 I/O 设备的句柄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[out] LPVOID lpBuffer,//指向接收从文件或设备读取数据的缓冲区的指针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[in] DWORD nNumberOfBytesToRead,//指定读取的字节数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[out, optional] LPDWORD lpNumberOfBytesRead,//实际读取的字节数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[in, out, optional] LPOVERLAPPED lpOverlapped//用于异步操作，一般设置为NULL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);</a:t>
            </a:r>
            <a:endParaRPr sz="2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883920" y="1125220"/>
            <a:ext cx="7658735" cy="5354320"/>
          </a:xfrm>
        </p:spPr>
        <p:txBody>
          <a:bodyPr/>
          <a:p>
            <a:pPr marL="0" indent="0" algn="l">
              <a:buNone/>
            </a:pPr>
            <a:r>
              <a:rPr lang="zh-CN" sz="4400" b="1" dirty="0">
                <a:latin typeface="Times New Roman" panose="02020603050405020304" charset="0"/>
                <a:cs typeface="Times New Roman" panose="02020603050405020304" charset="0"/>
              </a:rPr>
              <a:t>实验过程</a:t>
            </a:r>
            <a:endParaRPr lang="zh-CN" sz="4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服务端程序</a:t>
            </a:r>
            <a:endParaRPr lang="zh-CN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创建一个匿名管道，并进行相关的初始化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将子进程的I/O流重定向到管道</a:t>
            </a:r>
            <a:endParaRPr lang="zh-CN" sz="24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创建一个子进程，并指定可继承父进程句柄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定义写入管道和读取管道函数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向管道写入数据供子进程读，读取子进程写入管道内容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sz="2400" dirty="0">
                <a:latin typeface="Times New Roman" panose="02020603050405020304" charset="0"/>
                <a:cs typeface="Times New Roman" panose="02020603050405020304" charset="0"/>
              </a:rPr>
              <a:t>关闭程序使用到的句柄</a:t>
            </a:r>
            <a:endParaRPr 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ZmYWVjZGJkODIwNTI4NTBlYmUxMWRiY2JkMTk2ZDA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在屏幕上显示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Wingdings</vt:lpstr>
      <vt:lpstr>微软雅黑</vt:lpstr>
      <vt:lpstr>Arial Unicode MS</vt:lpstr>
      <vt:lpstr>Calibri</vt:lpstr>
      <vt:lpstr>默认设计模板</vt:lpstr>
      <vt:lpstr>1_默认设计模板</vt:lpstr>
      <vt:lpstr>实验四  匿名管道通信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烟祭</cp:lastModifiedBy>
  <cp:revision>24</cp:revision>
  <dcterms:created xsi:type="dcterms:W3CDTF">2014-03-21T03:02:00Z</dcterms:created>
  <dcterms:modified xsi:type="dcterms:W3CDTF">2024-04-19T04:24:24Z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F1ECB68992404E4CA127DF289555BF8B_12</vt:lpwstr>
  </property>
  <property fmtid="{D5CDD505-2E9C-101B-9397-08002B2CF9AE}" pid="3" name="KSOProductBuildVer">
    <vt:lpwstr>2052-12.1.0.16417</vt:lpwstr>
  </property>
</Properties>
</file>