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62" r:id="rId5"/>
    <p:sldId id="258" r:id="rId6"/>
    <p:sldId id="259" r:id="rId7"/>
    <p:sldId id="263" r:id="rId8"/>
    <p:sldId id="264" r:id="rId9"/>
    <p:sldId id="265" r:id="rId10"/>
    <p:sldId id="270" r:id="rId11"/>
    <p:sldId id="271" r:id="rId12"/>
    <p:sldId id="266" r:id="rId13"/>
    <p:sldId id="267" r:id="rId14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1"/>
    <p:restoredTop sz="86433"/>
  </p:normalViewPr>
  <p:slideViewPr>
    <p:cSldViewPr showGuides="1">
      <p:cViewPr varScale="1">
        <p:scale>
          <a:sx n="63" d="100"/>
          <a:sy n="63" d="100"/>
        </p:scale>
        <p:origin x="749" y="62"/>
      </p:cViewPr>
      <p:guideLst>
        <p:guide orient="horz" pos="2160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图片 2052" descr="a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755650" y="1844675"/>
            <a:ext cx="7632700" cy="2883535"/>
          </a:xfrm>
        </p:spPr>
        <p:txBody>
          <a:bodyPr anchor="ctr" anchorCtr="0"/>
          <a:lstStyle/>
          <a:p>
            <a:pPr defTabSz="914400">
              <a:lnSpc>
                <a:spcPct val="150000"/>
              </a:lnSpc>
              <a:buClrTx/>
              <a:buSzTx/>
              <a:buFontTx/>
              <a:buNone/>
            </a:pP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实验五</a:t>
            </a:r>
            <a:b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命名管道通信</a:t>
            </a:r>
            <a:endParaRPr lang="en-US" altLang="zh-CN" sz="5400" b="1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827405" y="1412875"/>
            <a:ext cx="7705725" cy="4803140"/>
          </a:xfrm>
        </p:spPr>
        <p:txBody>
          <a:bodyPr/>
          <a:lstStyle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客户端等待命名管道</a:t>
            </a:r>
          </a:p>
          <a:p>
            <a:pPr marL="0" indent="0">
              <a:buNone/>
            </a:pPr>
            <a:endParaRPr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BOOL WaitNamedPipe(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LPCTSTR lpNamedPipeName,     //要等待的命名管道名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DWORD nTimeOut          //等待时间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);</a:t>
            </a:r>
          </a:p>
          <a:p>
            <a:pPr marL="0" indent="0">
              <a:buNone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返回值：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在等待时间内要连接的命名管道可以使用，将返回一个非0值。在等待时间内要连接的命名管道不可以使用，系统返回0，可用调用GetLastError()查询失败的原因。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043305" y="1412875"/>
            <a:ext cx="7376160" cy="4519295"/>
          </a:xfrm>
        </p:spPr>
        <p:txBody>
          <a:bodyPr/>
          <a:lstStyle/>
          <a:p>
            <a:pPr marL="0" indent="0" algn="l">
              <a:buNone/>
            </a:pPr>
            <a:r>
              <a:rPr lang="zh-CN" sz="4400" b="1" dirty="0">
                <a:latin typeface="Times New Roman" panose="02020603050405020304" charset="0"/>
                <a:cs typeface="Times New Roman" panose="02020603050405020304" charset="0"/>
              </a:rPr>
              <a:t>实验过程</a:t>
            </a:r>
          </a:p>
          <a:p>
            <a:pPr marL="0" indent="0">
              <a:buNone/>
            </a:pP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服务端程序</a:t>
            </a:r>
            <a:endParaRPr 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创建一个命名管道，并进行相关的初始化</a:t>
            </a: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连接命名管道</a:t>
            </a: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从命名管道中读取子进程写入的内容</a:t>
            </a: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向命名管道中写入数据</a:t>
            </a: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拆除与命名管道的连接</a:t>
            </a:r>
          </a:p>
          <a:p>
            <a:pPr>
              <a:buFont typeface="Wingdings" panose="05000000000000000000" charset="0"/>
              <a:buChar char="ü"/>
            </a:pP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259840" y="2061210"/>
            <a:ext cx="6777990" cy="2980055"/>
          </a:xfrm>
        </p:spPr>
        <p:txBody>
          <a:bodyPr/>
          <a:lstStyle/>
          <a:p>
            <a:pPr marL="0" indent="0" algn="l">
              <a:buNone/>
            </a:pPr>
            <a:r>
              <a:rPr 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客户端程序</a:t>
            </a:r>
          </a:p>
          <a:p>
            <a:pPr marL="0" indent="0">
              <a:buNone/>
            </a:pPr>
            <a:endParaRPr 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向写数据缓冲区写入内容</a:t>
            </a: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连接到命名管道，向命名管道写入数据</a:t>
            </a: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等待命名管道</a:t>
            </a: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连接命名管道，读出命名管道中的内容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3411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sz="4000" b="1" dirty="0">
                <a:latin typeface="Times New Roman" panose="02020603050405020304" charset="0"/>
                <a:cs typeface="Times New Roman" panose="02020603050405020304" charset="0"/>
              </a:rPr>
              <a:t>实验目的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学习使用命名管道在多进程间建立通信。</a:t>
            </a: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sz="4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实验内容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建立父子进程，由父进程创建一个命名管道，由子进程向命名管道写入数据，由父进程从命名管道读取数据。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611505" y="1124585"/>
            <a:ext cx="8042275" cy="5238750"/>
          </a:xfrm>
        </p:spPr>
        <p:txBody>
          <a:bodyPr/>
          <a:lstStyle/>
          <a:p>
            <a:pPr marL="0" indent="0">
              <a:buNone/>
            </a:pP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命名管道的定义及作用</a:t>
            </a:r>
            <a:endParaRPr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命名管道（Named Pipe）是一种在操作系统中用于进程间通信的机制，允许两个或多个进程通过一个命名的管道进行数据交换。与匿名管道相比，命名管道具有更广泛的应用范围和更灵活的使用方式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pPr marL="0" indent="0">
              <a:buFont typeface="Wingdings" panose="05000000000000000000" charset="0"/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命名管道的主要特点包括：</a:t>
            </a:r>
          </a:p>
          <a:p>
            <a:pPr>
              <a:buFont typeface="Wingdings" panose="05000000000000000000" charset="0"/>
              <a:buChar char="ü"/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命名：与匿名管道不同，命名管道有一个唯一的名称，可以由任意进程或线程访问。这使得命名管道可以被用于不同进程之间的通信。</a:t>
            </a:r>
          </a:p>
          <a:p>
            <a:pPr>
              <a:buFont typeface="Wingdings" panose="05000000000000000000" charset="0"/>
              <a:buChar char="ü"/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双向通信：命名管道支持双向通信，允许进程之间进行双向数据传输。这使得它们适用于需要双向数据交换的场景，如客户端-服务器通信。</a:t>
            </a:r>
          </a:p>
          <a:p>
            <a:pPr>
              <a:buFont typeface="Wingdings" panose="05000000000000000000" charset="0"/>
              <a:buChar char="ü"/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持久性：命名管道在创建后保持持久性，直到系统关闭或显式删除。这使得它们适用于长期运行的服务或应用程序。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67360" y="1052830"/>
            <a:ext cx="8351520" cy="5350510"/>
          </a:xfrm>
        </p:spPr>
        <p:txBody>
          <a:bodyPr/>
          <a:lstStyle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创建命名管道</a:t>
            </a:r>
            <a:endParaRPr lang="zh-CN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HANDLE CreateNamePipe（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   LPCTSTR lpName，                     //命名管道的名字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   DWORD dwOpenMode，                 //命名管道的访问模式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   DWORD dwPipeMode，                 //命名管道的模式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   DWORD nMaxInstances，                //可创建实例的最大值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   DWORD nOutBufferSize，                //以字节为单位的输出缓冲区的大小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   DWORD nInBufferSize，                //以字节为单位的输入缓冲区的大小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   DWORD nDefaultTimeOut，               //默认超时时间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   LPSECURITY_ATTRIBUTES lpSecurityAttributes         //安全属性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    ）；</a:t>
            </a: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如果管道创建成功，将返回服务器命名管道实例的句柄；如果失败，返回INVALID_HANDLE_VALUE，可以调用函数GetLastError()查询失败的原因；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755650" y="1268730"/>
            <a:ext cx="7711440" cy="4958080"/>
          </a:xfrm>
        </p:spPr>
        <p:txBody>
          <a:bodyPr/>
          <a:lstStyle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服务端连接命名管道</a:t>
            </a:r>
          </a:p>
          <a:p>
            <a:pPr marL="0" indent="0">
              <a:buNone/>
            </a:pPr>
            <a:endParaRPr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BOOL ConnectNamedPipe(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HANDLE hNamePipe，     //命名管道实例句柄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LPOVERLAPPED lpOver lapped     //指向Overlapped结构的指针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);</a:t>
            </a:r>
          </a:p>
          <a:p>
            <a:pPr marL="0" indent="0">
              <a:buNone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返回值：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成功，将返回一个非0值；失败，系统返回0，可以调用函数GetLastError()查询失败的原因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115060" y="1484630"/>
            <a:ext cx="6849745" cy="4259580"/>
          </a:xfrm>
        </p:spPr>
        <p:txBody>
          <a:bodyPr/>
          <a:lstStyle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拆除命名管道的连接</a:t>
            </a:r>
          </a:p>
          <a:p>
            <a:pPr marL="0" indent="0">
              <a:buNone/>
            </a:pPr>
            <a:endParaRPr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BOOL DisconnectNamePipe(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HANDLE hNamePipe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);</a:t>
            </a:r>
          </a:p>
          <a:p>
            <a:pPr marL="0" indent="0">
              <a:buNone/>
            </a:pP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返回值：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成功，将返回一个非0值；失败，系统返回0，可以调用函数GerLasrError()查询失败的原因。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611505" y="981075"/>
            <a:ext cx="7570470" cy="5426710"/>
          </a:xfrm>
        </p:spPr>
        <p:txBody>
          <a:bodyPr/>
          <a:lstStyle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写入管道函数</a:t>
            </a:r>
          </a:p>
          <a:p>
            <a:pPr marL="0" indent="0">
              <a:buNone/>
            </a:pPr>
            <a:endParaRPr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BOOL WriteFile(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HANDLE hFile,//文件或 I/O 设备的句柄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LPCVOID lpBuffer,//指向包含要写入文件或设备的数据的缓冲区的指针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DWORD nNumberOfBytesToWrite,//要写入文件或设备的字节数。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[out, optional] LPDWORD lpNumberOfBytesWritten,//实际写入文件或设备的字节数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[in, out, optional] LP</a:t>
            </a:r>
            <a:r>
              <a:rPr lang="en-US"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,//用于异步写操作,要进行同步操作,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设为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NULL</a:t>
            </a:r>
            <a:endParaRPr lang="en-US"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755650" y="1124585"/>
            <a:ext cx="7828280" cy="5204460"/>
          </a:xfrm>
        </p:spPr>
        <p:txBody>
          <a:bodyPr/>
          <a:lstStyle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读取管道函数</a:t>
            </a:r>
          </a:p>
          <a:p>
            <a:pPr marL="0" indent="0">
              <a:buNone/>
            </a:pP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BOOL ReadFile(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HANDLE hFile,//文件或 I/O 设备的句柄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[out] LPVOID lpBuffer,//指向接收从文件或设备读取数据的缓冲区的指针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DWORD nNumberOfBytesToRead,//指定读取的字节数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[out, optional] LPDWORD lpNumberOfBytesRead,//实际读取的字节数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[in, out, optional] LPOVERLAPPED lpOverlapped//用于异步操作，一般设置为NULL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395605" y="981075"/>
            <a:ext cx="8289290" cy="5462905"/>
          </a:xfrm>
        </p:spPr>
        <p:txBody>
          <a:bodyPr/>
          <a:lstStyle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客户端连接命名管道</a:t>
            </a:r>
            <a:endParaRPr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BOOL CallNamePipe(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LPCTSTR lpNamePipeName,      //命名管道的名字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LPVOID lpInBuffer,          //指出用于向管道写数据的缓冲区指针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DWORD nInBufferSize,        //以字节为单位的输出数据缓冲区的大小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LPVOID lpOurBuffer,         //指出用于从管道读出数据的缓冲区指针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DWORD nOurBufferSize,      //以字节为单位的输入数据缓冲区的大小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LPDWORD lpBytesRead,        //输入字节数指针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DWORD nTimeOUT          //等待时间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);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CallNamePipe函数是专门用于与命名管道进行通信的函数，它封装了连接、写入、读取等操作，使用起来比较方便。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返回值：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成功，将返回一个非0值；失败，系统返回0，可以调用函数GetLastError()查询失败的原因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I0NzEyMDRjMmY2M2NmZDQ2M2U1NTIwMGY3YzdiMjg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589</Words>
  <Application>Microsoft Office PowerPoint</Application>
  <PresentationFormat>全屏显示(4:3)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Times New Roman</vt:lpstr>
      <vt:lpstr>Wingdings</vt:lpstr>
      <vt:lpstr>默认设计模板</vt:lpstr>
      <vt:lpstr>1_默认设计模板</vt:lpstr>
      <vt:lpstr>实验五  命名管道通信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PC</cp:lastModifiedBy>
  <cp:revision>43</cp:revision>
  <dcterms:created xsi:type="dcterms:W3CDTF">2014-03-21T03:02:00Z</dcterms:created>
  <dcterms:modified xsi:type="dcterms:W3CDTF">2024-04-26T06:15:16Z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F1ECB68992404E4CA127DF289555BF8B_12</vt:lpwstr>
  </property>
  <property fmtid="{D5CDD505-2E9C-101B-9397-08002B2CF9AE}" pid="3" name="KSOProductBuildVer">
    <vt:lpwstr>2052-12.1.0.16729</vt:lpwstr>
  </property>
</Properties>
</file>