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2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1"/>
    <p:restoredTop sz="86433"/>
  </p:normalViewPr>
  <p:slideViewPr>
    <p:cSldViewPr showGuides="1">
      <p:cViewPr varScale="1">
        <p:scale>
          <a:sx n="81" d="100"/>
          <a:sy n="81" d="100"/>
        </p:scale>
        <p:origin x="-744" y="-96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3" name="图片 2052" descr="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55650" y="1844675"/>
            <a:ext cx="7632700" cy="2883535"/>
          </a:xfrm>
        </p:spPr>
        <p:txBody>
          <a:bodyPr anchor="ctr" anchorCtr="0"/>
          <a:p>
            <a:pPr defTabSz="914400">
              <a:lnSpc>
                <a:spcPct val="150000"/>
              </a:lnSpc>
              <a:buClrTx/>
              <a:buSzTx/>
              <a:buFontTx/>
              <a:buNone/>
            </a:pP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实验二</a:t>
            </a:r>
            <a:b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5400" b="1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线程共享进程数据</a:t>
            </a:r>
            <a:endParaRPr lang="zh-CN" sz="5400" b="1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sz="4000" b="1" dirty="0">
                <a:latin typeface="Times New Roman" panose="02020603050405020304" charset="0"/>
                <a:cs typeface="Times New Roman" panose="02020603050405020304" charset="0"/>
              </a:rPr>
              <a:t>实验目的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了解线程与进程之间的数据共享关系。创建一个线程，在线程中更改进程中的数据。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4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实验内容</a:t>
            </a:r>
            <a:endParaRPr 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在进程中定义全局共享数据，在线程中直接引用该数据进行更改并输出该数据。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395605" y="1052830"/>
            <a:ext cx="8544560" cy="5314315"/>
          </a:xfrm>
        </p:spPr>
        <p:txBody>
          <a:bodyPr/>
          <a:p>
            <a:pPr marL="0" indent="0" algn="l">
              <a:buNone/>
            </a:pPr>
            <a:r>
              <a:rPr lang="zh-CN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相关Win API</a:t>
            </a:r>
            <a:endParaRPr lang="zh-CN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cs typeface="Times New Roman" panose="02020603050405020304" charset="0"/>
              </a:rPr>
              <a:t>创建线程函数</a:t>
            </a: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HANDLE CreateThread(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LPSECURITY_ATTRIBUTES lpThreadAttributes,//线程安全属性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DWORD dwStackSize, // 线程初始栈大小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LPTHREAD_START_ROUTINE lpStartAddress, //线程函数入口地址，通常用线程函数名</a:t>
            </a:r>
            <a:endParaRPr lang="zh-CN" sz="1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LPVOID lpParameter, //给新线程传递参数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DWORD dwCreationFlags, //设置新线程的附加标记，为0时，新线程立即运行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LPDWORD lpThreadId //用来返回新线程的线程ID，如果不感兴趣，设为NULL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18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zh-CN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67360" y="1341120"/>
            <a:ext cx="8229600" cy="4599305"/>
          </a:xfrm>
        </p:spPr>
        <p:txBody>
          <a:bodyPr/>
          <a:p>
            <a:pPr marL="0" indent="0">
              <a:buNone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线程功能函数</a:t>
            </a: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//线程函数，其中定义了线程要做的事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DWORD WINAPI ThreadProc(LPVOID lpParameter);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用于创建线程的入口点函数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DWORD 是函数的返回类型，表示函数的返回值</a:t>
            </a:r>
            <a:r>
              <a:rPr lang="zh-CN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；</a:t>
            </a:r>
            <a:endParaRPr lang="zh-CN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WINAPI定义了该函数被系统调用方式</a:t>
            </a:r>
            <a:r>
              <a:rPr lang="zh-CN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；</a:t>
            </a:r>
            <a:endParaRPr lang="zh-CN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zh-CN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关闭进程或者线程句柄</a:t>
            </a: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CloseHandle(Handle handle);</a:t>
            </a:r>
            <a:endParaRPr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3076" descr="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539750" y="836930"/>
            <a:ext cx="8338185" cy="5678170"/>
          </a:xfrm>
        </p:spPr>
        <p:txBody>
          <a:bodyPr/>
          <a:p>
            <a:pPr marL="0" indent="0" algn="l">
              <a:buNone/>
            </a:pPr>
            <a:r>
              <a:rPr lang="zh-CN" sz="3600" b="1" dirty="0">
                <a:latin typeface="Times New Roman" panose="02020603050405020304" charset="0"/>
                <a:cs typeface="Times New Roman" panose="02020603050405020304" charset="0"/>
              </a:rPr>
              <a:t>实验框架</a:t>
            </a:r>
            <a:endParaRPr lang="zh-CN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static int count;//全局变量，属于主进程，主进程创建的线程共享此数据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void main()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//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运行进程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//创建新线程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//用WaitForSingleObject()等待线程运行结束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//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进程结束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//在线程中修改进程的全局变量并输出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DWORD WINAPI ThreadProc(LPVOID lpParameter)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//运行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线程功能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//线程结束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ZmYWVjZGJkODIwNTI4NTBlYmUxMWRiY2JkMTk2ZD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在屏幕上显示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实验二 线程共享进程数据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烟祭</cp:lastModifiedBy>
  <cp:revision>13</cp:revision>
  <dcterms:created xsi:type="dcterms:W3CDTF">2014-03-21T03:02:00Z</dcterms:created>
  <dcterms:modified xsi:type="dcterms:W3CDTF">2024-04-12T02:41:59Z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F1ECB68992404E4CA127DF289555BF8B_12</vt:lpwstr>
  </property>
  <property fmtid="{D5CDD505-2E9C-101B-9397-08002B2CF9AE}" pid="3" name="KSOProductBuildVer">
    <vt:lpwstr>2052-12.1.0.16417</vt:lpwstr>
  </property>
</Properties>
</file>