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2" r:id="rId8"/>
    <p:sldId id="260" r:id="rId9"/>
    <p:sldId id="261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1"/>
    <p:restoredTop sz="86433"/>
  </p:normalViewPr>
  <p:slideViewPr>
    <p:cSldViewPr showGuides="1">
      <p:cViewPr varScale="1">
        <p:scale>
          <a:sx n="81" d="100"/>
          <a:sy n="81" d="100"/>
        </p:scale>
        <p:origin x="-744" y="-96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3" name="图片 2052" descr="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755650" y="1844675"/>
            <a:ext cx="7632700" cy="2883535"/>
          </a:xfrm>
        </p:spPr>
        <p:txBody>
          <a:bodyPr anchor="ctr" anchorCtr="0"/>
          <a:p>
            <a:pPr defTabSz="914400">
              <a:lnSpc>
                <a:spcPct val="150000"/>
              </a:lnSpc>
              <a:buClrTx/>
              <a:buSzTx/>
              <a:buFontTx/>
              <a:buNone/>
            </a:pP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实验三</a:t>
            </a:r>
            <a:b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信号通信</a:t>
            </a:r>
            <a:endParaRPr lang="zh-CN" sz="5400" b="1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4846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sz="4000" b="1" dirty="0">
                <a:latin typeface="Times New Roman" panose="02020603050405020304" charset="0"/>
                <a:cs typeface="Times New Roman" panose="02020603050405020304" charset="0"/>
              </a:rPr>
              <a:t>实验目的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利用信号通信机制在父子进程及兄弟进程间进行通信。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sz="4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实验内容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父进程创建一个有名事件，由子进程发送事件信号，父进程获取事件信号后进行相应的处理。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395605" y="1196975"/>
            <a:ext cx="8544560" cy="5426710"/>
          </a:xfrm>
        </p:spPr>
        <p:txBody>
          <a:bodyPr/>
          <a:p>
            <a:pPr marL="0" indent="0" algn="l">
              <a:buNone/>
            </a:pPr>
            <a:r>
              <a:rPr lang="zh-CN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相关Win API</a:t>
            </a:r>
            <a:endParaRPr lang="zh-CN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创建事件函数</a:t>
            </a:r>
            <a:endParaRPr 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HANDLE CreateEvent(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LPSECURITY_ATTRIBUTES lpEventAttributes, // SECURITY_ATTRIBUTES结构指针，可为NULL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BOOL bManualReset, // 手动/自动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// TRUE：表示手动，在WaitForSingleObject后必须手动调用ResetEvent清除信号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// FALSE：表示自动，在WaitForSingleObject后，系统自动清除事件信号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BOOL bInitialState, //初始状态，FALSE为无信号，TRUE为有信号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LPCTSTR lpName //事件的名称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691640" y="1557020"/>
            <a:ext cx="6673850" cy="4445635"/>
          </a:xfrm>
        </p:spPr>
        <p:txBody>
          <a:bodyPr/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设置信号函数</a:t>
            </a:r>
            <a:endParaRPr 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将指定事件对象设置为信号状态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BOOL SetEvent(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[in] HANDLE hEvent//事件对象句柄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将指定事件对象设置为无信号状态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BOOL ResetEvent(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[in] HANDLE hEvent//事件对象句柄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67360" y="1341120"/>
            <a:ext cx="8229600" cy="4868545"/>
          </a:xfrm>
        </p:spPr>
        <p:txBody>
          <a:bodyPr/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cs typeface="Times New Roman" panose="02020603050405020304" charset="0"/>
              </a:rPr>
              <a:t>等待子进程信号函数</a:t>
            </a:r>
            <a:endParaRPr 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DWORD WINAPI WaitForSingleObject(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HANDLE hHandle,//等待进程句柄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DWORD dwMilliseconds//等待时间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//返回值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//WAIT_OBJECT_0: 表示等待对象有信号（线程，表示执行结束）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//WAIT_TIMEOUT: 表示指定时间内，对象一直没信号（线程没执行完）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//WAIT_FAILED: 表示对象有信号，但是不能执行，一般是因为未获取到锁或其他原因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905510" y="765175"/>
            <a:ext cx="7333615" cy="5880100"/>
          </a:xfrm>
        </p:spPr>
        <p:txBody>
          <a:bodyPr/>
          <a:p>
            <a:pPr marL="0" indent="0" algn="l">
              <a:buNone/>
            </a:pPr>
            <a:r>
              <a:rPr lang="zh-CN" sz="3600" b="1" dirty="0">
                <a:latin typeface="Times New Roman" panose="02020603050405020304" charset="0"/>
                <a:cs typeface="Times New Roman" panose="02020603050405020304" charset="0"/>
              </a:rPr>
              <a:t>实验框架</a:t>
            </a:r>
            <a:endParaRPr lang="zh-CN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父进程</a:t>
            </a:r>
            <a:endParaRPr lang="zh-CN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main(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if(!CreateProcess(… )) /*创建子进程*/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/*打印“创建子进程失败！”*/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else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/*打印"Wait for event."*/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CreateEvent( …) /*创建一个有名事件*/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if(WAIT_FAILED==WaitForSingleObject(…))/*等待事件信号*/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｛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/*打印“等待事件信号失败！”*/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/*退出*/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｝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/*打印"Get the event"*/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return 0;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475740" y="908685"/>
            <a:ext cx="5878195" cy="5151120"/>
          </a:xfrm>
        </p:spPr>
        <p:txBody>
          <a:bodyPr/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子进程</a:t>
            </a:r>
            <a:endParaRPr 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main(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OpenEvent(… )/*打开命名事件*/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/*休眠一段时间*/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/*打印“Signal the event to Parent?[y\\n]”*/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/*确定是否发送信号*/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SetEvent(…)/*将事件置为有信号状态*/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/*休眠一段时间*/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return 0;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ZmYWVjZGJkODIwNTI4NTBlYmUxMWRiY2JkMTk2ZD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WPS 演示</Application>
  <PresentationFormat>在屏幕上显示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1_默认设计模板</vt:lpstr>
      <vt:lpstr>实验三  信号通信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烟祭</cp:lastModifiedBy>
  <cp:revision>11</cp:revision>
  <dcterms:created xsi:type="dcterms:W3CDTF">2014-03-21T03:02:00Z</dcterms:created>
  <dcterms:modified xsi:type="dcterms:W3CDTF">2024-04-12T03:00:35Z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F1ECB68992404E4CA127DF289555BF8B_12</vt:lpwstr>
  </property>
  <property fmtid="{D5CDD505-2E9C-101B-9397-08002B2CF9AE}" pid="3" name="KSOProductBuildVer">
    <vt:lpwstr>2052-12.1.0.16417</vt:lpwstr>
  </property>
</Properties>
</file>