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rial" charset="1" panose="020B0502020202020204"/>
      <p:regular r:id="rId25"/>
    </p:embeddedFont>
    <p:embeddedFont>
      <p:font typeface="TT Rounds Condensed" charset="1" panose="02000506030000020003"/>
      <p:regular r:id="rId26"/>
    </p:embeddedFont>
    <p:embeddedFont>
      <p:font typeface="Times New Roman" charset="1" panose="02030502070405020303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notesSlides/notesSlide2.xml" Type="http://schemas.openxmlformats.org/officeDocument/2006/relationships/notesSlide"/><Relationship Id="rId28" Target="notesSlides/notesSlide3.xml" Type="http://schemas.openxmlformats.org/officeDocument/2006/relationships/notesSlide"/><Relationship Id="rId29" Target="notesSlides/notesSlide4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5.xml" Type="http://schemas.openxmlformats.org/officeDocument/2006/relationships/notesSlide"/><Relationship Id="rId31" Target="notesSlides/notesSlide6.xml" Type="http://schemas.openxmlformats.org/officeDocument/2006/relationships/notesSlide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Hello </a:t>
            </a:r>
          </a:p>
          <a:p>
            <a:r>
              <a:rPr lang="en-US"/>
              <a:t>My Name is Ali Nizam, I am working in FSSMVU</a:t>
            </a:r>
          </a:p>
          <a:p>
            <a:r>
              <a:rPr lang="en-US"/>
              <a:t>In this video I will give a brief information about my manuscript named Software Project Failure Process Definition</a:t>
            </a:r>
          </a:p>
          <a:p>
            <a:r>
              <a:rPr lang="en-US"/>
              <a:t>Software projects provide critical support  to the success of the organization and the career of participating team members </a:t>
            </a:r>
          </a:p>
          <a:p>
            <a:r>
              <a:rPr lang="en-US"/>
              <a:t>However, software project failure rates have remained high </a:t>
            </a:r>
          </a:p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we categorized team behaviors logically into failure phases definitions and highlighted the most likely transition between the phases to form a process definition.</a:t>
            </a:r>
          </a:p>
          <a:p>
            <a:r>
              <a:rPr lang="en-US"/>
              <a:t/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we categorized team behaviors logically into failure phases definitions and highlighted the most likely transition between the phases to form a process definition.</a:t>
            </a:r>
          </a:p>
          <a:p>
            <a:r>
              <a:rPr lang="en-US"/>
              <a:t/>
            </a:r>
          </a:p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6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5.jpeg" Type="http://schemas.openxmlformats.org/officeDocument/2006/relationships/image"/><Relationship Id="rId4" Target="../media/image26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" y="15"/>
            <a:ext cx="18287970" cy="10286985"/>
          </a:xfrm>
          <a:custGeom>
            <a:avLst/>
            <a:gdLst/>
            <a:ahLst/>
            <a:cxnLst/>
            <a:rect r="r" b="b" t="t" l="l"/>
            <a:pathLst>
              <a:path h="10286985" w="18287970">
                <a:moveTo>
                  <a:pt x="0" y="0"/>
                </a:moveTo>
                <a:lnTo>
                  <a:pt x="18287970" y="0"/>
                </a:lnTo>
                <a:lnTo>
                  <a:pt x="18287970" y="10286985"/>
                </a:lnTo>
                <a:lnTo>
                  <a:pt x="0" y="102869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7695" r="-134" b="-808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D0D0D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286107" y="330815"/>
            <a:ext cx="8972037" cy="9146560"/>
          </a:xfrm>
          <a:custGeom>
            <a:avLst/>
            <a:gdLst/>
            <a:ahLst/>
            <a:cxnLst/>
            <a:rect r="r" b="b" t="t" l="l"/>
            <a:pathLst>
              <a:path h="9146560" w="8972037">
                <a:moveTo>
                  <a:pt x="0" y="0"/>
                </a:moveTo>
                <a:lnTo>
                  <a:pt x="8972037" y="0"/>
                </a:lnTo>
                <a:lnTo>
                  <a:pt x="8972037" y="9146560"/>
                </a:lnTo>
                <a:lnTo>
                  <a:pt x="0" y="9146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 descr="TEKNOFEST | AYAKLARI YERE BASMAYAN FESTİVAL"/>
          <p:cNvSpPr/>
          <p:nvPr/>
        </p:nvSpPr>
        <p:spPr>
          <a:xfrm flipH="false" flipV="false" rot="0">
            <a:off x="8714748" y="745009"/>
            <a:ext cx="4498644" cy="4498644"/>
          </a:xfrm>
          <a:custGeom>
            <a:avLst/>
            <a:gdLst/>
            <a:ahLst/>
            <a:cxnLst/>
            <a:rect r="r" b="b" t="t" l="l"/>
            <a:pathLst>
              <a:path h="4498644" w="4498644">
                <a:moveTo>
                  <a:pt x="0" y="0"/>
                </a:moveTo>
                <a:lnTo>
                  <a:pt x="4498644" y="0"/>
                </a:lnTo>
                <a:lnTo>
                  <a:pt x="4498644" y="4498645"/>
                </a:lnTo>
                <a:lnTo>
                  <a:pt x="0" y="44986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66231" y="6283494"/>
            <a:ext cx="4627639" cy="2144516"/>
          </a:xfrm>
          <a:custGeom>
            <a:avLst/>
            <a:gdLst/>
            <a:ahLst/>
            <a:cxnLst/>
            <a:rect r="r" b="b" t="t" l="l"/>
            <a:pathLst>
              <a:path h="2144516" w="4627639">
                <a:moveTo>
                  <a:pt x="0" y="0"/>
                </a:moveTo>
                <a:lnTo>
                  <a:pt x="4627640" y="0"/>
                </a:lnTo>
                <a:lnTo>
                  <a:pt x="4627640" y="2144516"/>
                </a:lnTo>
                <a:lnTo>
                  <a:pt x="0" y="21445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15420" y="6054987"/>
            <a:ext cx="2601529" cy="2601529"/>
          </a:xfrm>
          <a:custGeom>
            <a:avLst/>
            <a:gdLst/>
            <a:ahLst/>
            <a:cxnLst/>
            <a:rect r="r" b="b" t="t" l="l"/>
            <a:pathLst>
              <a:path h="2601529" w="2601529">
                <a:moveTo>
                  <a:pt x="0" y="0"/>
                </a:moveTo>
                <a:lnTo>
                  <a:pt x="2601529" y="0"/>
                </a:lnTo>
                <a:lnTo>
                  <a:pt x="2601529" y="2601529"/>
                </a:lnTo>
                <a:lnTo>
                  <a:pt x="0" y="26015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84434" y="2112645"/>
            <a:ext cx="6575448" cy="355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0"/>
              </a:lnSpc>
            </a:pPr>
            <a:r>
              <a:rPr lang="en-US" sz="7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E-Ticaret Hackathon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4434" y="5955981"/>
            <a:ext cx="7019757" cy="346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2"/>
              </a:lnSpc>
            </a:pPr>
            <a:r>
              <a:rPr lang="en-US" sz="5400" spc="5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LLAMAdolu  Takımı</a:t>
            </a:r>
          </a:p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Emirhan SOYLU</a:t>
            </a:r>
          </a:p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Zahid Esad Baltacı</a:t>
            </a:r>
          </a:p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Muhammet Yusuf Batur</a:t>
            </a:r>
          </a:p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Danışman Dr. Ali Nizam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682900"/>
            <a:ext cx="2638611" cy="57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03/10/2024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186" y="1247950"/>
            <a:ext cx="18051492" cy="8010350"/>
          </a:xfrm>
          <a:custGeom>
            <a:avLst/>
            <a:gdLst/>
            <a:ahLst/>
            <a:cxnLst/>
            <a:rect r="r" b="b" t="t" l="l"/>
            <a:pathLst>
              <a:path h="8010350" w="18051492">
                <a:moveTo>
                  <a:pt x="0" y="0"/>
                </a:moveTo>
                <a:lnTo>
                  <a:pt x="18051492" y="0"/>
                </a:lnTo>
                <a:lnTo>
                  <a:pt x="18051492" y="8010350"/>
                </a:lnTo>
                <a:lnTo>
                  <a:pt x="0" y="801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775" y="1868465"/>
            <a:ext cx="23039626" cy="6220699"/>
          </a:xfrm>
          <a:custGeom>
            <a:avLst/>
            <a:gdLst/>
            <a:ahLst/>
            <a:cxnLst/>
            <a:rect r="r" b="b" t="t" l="l"/>
            <a:pathLst>
              <a:path h="6220699" w="23039626">
                <a:moveTo>
                  <a:pt x="0" y="0"/>
                </a:moveTo>
                <a:lnTo>
                  <a:pt x="23039626" y="0"/>
                </a:lnTo>
                <a:lnTo>
                  <a:pt x="23039626" y="6220699"/>
                </a:lnTo>
                <a:lnTo>
                  <a:pt x="0" y="62206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066015"/>
            <a:ext cx="532794" cy="1010190"/>
          </a:xfrm>
          <a:custGeom>
            <a:avLst/>
            <a:gdLst/>
            <a:ahLst/>
            <a:cxnLst/>
            <a:rect r="r" b="b" t="t" l="l"/>
            <a:pathLst>
              <a:path h="1010190" w="532794">
                <a:moveTo>
                  <a:pt x="0" y="0"/>
                </a:moveTo>
                <a:lnTo>
                  <a:pt x="532794" y="0"/>
                </a:lnTo>
                <a:lnTo>
                  <a:pt x="532794" y="1010190"/>
                </a:lnTo>
                <a:lnTo>
                  <a:pt x="0" y="10101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7627" y="2576643"/>
            <a:ext cx="6446520" cy="41148"/>
            <a:chOff x="0" y="0"/>
            <a:chExt cx="8595360" cy="548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595360" cy="54864"/>
            </a:xfrm>
            <a:custGeom>
              <a:avLst/>
              <a:gdLst/>
              <a:ahLst/>
              <a:cxnLst/>
              <a:rect r="r" b="b" t="t" l="l"/>
              <a:pathLst>
                <a:path h="54864" w="8595360">
                  <a:moveTo>
                    <a:pt x="8595360" y="0"/>
                  </a:moveTo>
                  <a:lnTo>
                    <a:pt x="0" y="0"/>
                  </a:lnTo>
                  <a:lnTo>
                    <a:pt x="0" y="54864"/>
                  </a:lnTo>
                  <a:lnTo>
                    <a:pt x="8595360" y="54864"/>
                  </a:lnTo>
                  <a:close/>
                </a:path>
              </a:pathLst>
            </a:custGeom>
            <a:solidFill>
              <a:srgbClr val="FFC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046505" y="0"/>
            <a:ext cx="2241495" cy="10287000"/>
            <a:chOff x="0" y="0"/>
            <a:chExt cx="2988660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88691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988691">
                  <a:moveTo>
                    <a:pt x="2988691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988691" y="13716000"/>
                  </a:lnTo>
                  <a:close/>
                </a:path>
              </a:pathLst>
            </a:custGeom>
            <a:solidFill>
              <a:srgbClr val="FFC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528715" y="770780"/>
            <a:ext cx="9014049" cy="8751866"/>
            <a:chOff x="0" y="0"/>
            <a:chExt cx="12018732" cy="1166915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018772" cy="11669141"/>
            </a:xfrm>
            <a:custGeom>
              <a:avLst/>
              <a:gdLst/>
              <a:ahLst/>
              <a:cxnLst/>
              <a:rect r="r" b="b" t="t" l="l"/>
              <a:pathLst>
                <a:path h="11669141" w="12018772">
                  <a:moveTo>
                    <a:pt x="0" y="0"/>
                  </a:moveTo>
                  <a:lnTo>
                    <a:pt x="12018772" y="0"/>
                  </a:lnTo>
                  <a:lnTo>
                    <a:pt x="12018772" y="11669141"/>
                  </a:lnTo>
                  <a:lnTo>
                    <a:pt x="0" y="1166914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532794" y="7261087"/>
            <a:ext cx="6446520" cy="41148"/>
            <a:chOff x="0" y="0"/>
            <a:chExt cx="8595360" cy="5486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595360" cy="54864"/>
            </a:xfrm>
            <a:custGeom>
              <a:avLst/>
              <a:gdLst/>
              <a:ahLst/>
              <a:cxnLst/>
              <a:rect r="r" b="b" t="t" l="l"/>
              <a:pathLst>
                <a:path h="54864" w="8595360">
                  <a:moveTo>
                    <a:pt x="8595360" y="0"/>
                  </a:moveTo>
                  <a:lnTo>
                    <a:pt x="0" y="0"/>
                  </a:lnTo>
                  <a:lnTo>
                    <a:pt x="0" y="54864"/>
                  </a:lnTo>
                  <a:lnTo>
                    <a:pt x="8595360" y="54864"/>
                  </a:lnTo>
                  <a:close/>
                </a:path>
              </a:pathLst>
            </a:custGeom>
            <a:solidFill>
              <a:srgbClr val="FFC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9144000" y="1028700"/>
            <a:ext cx="8023253" cy="6669329"/>
          </a:xfrm>
          <a:custGeom>
            <a:avLst/>
            <a:gdLst/>
            <a:ahLst/>
            <a:cxnLst/>
            <a:rect r="r" b="b" t="t" l="l"/>
            <a:pathLst>
              <a:path h="6669329" w="8023253">
                <a:moveTo>
                  <a:pt x="0" y="0"/>
                </a:moveTo>
                <a:lnTo>
                  <a:pt x="8023252" y="0"/>
                </a:lnTo>
                <a:lnTo>
                  <a:pt x="8023252" y="6669329"/>
                </a:lnTo>
                <a:lnTo>
                  <a:pt x="0" y="66693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75780" y="827929"/>
            <a:ext cx="6657996" cy="1543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</a:pPr>
            <a:r>
              <a:rPr lang="en-US" sz="5550" spc="5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Yenilikçi Fonksiyonlar: </a:t>
            </a:r>
          </a:p>
          <a:p>
            <a:pPr algn="l">
              <a:lnSpc>
                <a:spcPts val="5994"/>
              </a:lnSpc>
            </a:pPr>
            <a:r>
              <a:rPr lang="en-US" sz="5550" spc="-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Görüntü İşleme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855916"/>
            <a:ext cx="6656257" cy="206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Standart bir iyileştirme önerisi</a:t>
            </a:r>
          </a:p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Konfigürasyon önerisi</a:t>
            </a:r>
          </a:p>
          <a:p>
            <a:pPr algn="l" marL="542925" indent="-271462" lvl="1">
              <a:lnSpc>
                <a:spcPts val="324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Çoklu arka plan resim üretme ve birini seçme</a:t>
            </a:r>
          </a:p>
          <a:p>
            <a:pPr algn="l" marL="542925" indent="-271462" lvl="1">
              <a:lnSpc>
                <a:spcPts val="324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532794" y="7457760"/>
            <a:ext cx="15960463" cy="2064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6" indent="-323853" lvl="1">
              <a:lnSpc>
                <a:spcPts val="324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Resimdeki ana objeyi bul ve maskele</a:t>
            </a:r>
          </a:p>
          <a:p>
            <a:pPr algn="l" marL="647706" indent="-323853" lvl="1">
              <a:lnSpc>
                <a:spcPts val="324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Maskeyi ters çevirip arka plan maskesini al </a:t>
            </a:r>
          </a:p>
          <a:p>
            <a:pPr algn="l" marL="647706" indent="-323853" lvl="1">
              <a:lnSpc>
                <a:spcPts val="324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Oluşan maskedeki sert yüzeyleri gidermek için yumuşatma işlemi uygula</a:t>
            </a:r>
          </a:p>
          <a:p>
            <a:pPr algn="l" marL="647706" indent="-323853" lvl="1">
              <a:lnSpc>
                <a:spcPts val="3240"/>
              </a:lnSpc>
              <a:buFont typeface="Arial"/>
              <a:buChar char="•"/>
            </a:pPr>
            <a:r>
              <a:rPr lang="en-US" sz="3000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Stable-diffusion-xl-inpainting modeline orijinall resim +maske + prompt vererek son çıktıyı elde et</a:t>
            </a:r>
          </a:p>
          <a:p>
            <a:pPr algn="l" marL="647706" indent="-323853" lvl="1">
              <a:lnSpc>
                <a:spcPts val="3240"/>
              </a:lnSpc>
              <a:buFont typeface="Arial"/>
              <a:buChar char="•"/>
            </a:pPr>
            <a:r>
              <a:rPr lang="en-US" sz="3000" spc="28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Resmi upscale et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2794" y="6536729"/>
            <a:ext cx="6657996" cy="629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1"/>
              </a:lnSpc>
            </a:pPr>
            <a:r>
              <a:rPr lang="en-US" sz="4399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Nasıl Yapıyoruz?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38988" y="2353211"/>
            <a:ext cx="9262369" cy="5580578"/>
          </a:xfrm>
          <a:custGeom>
            <a:avLst/>
            <a:gdLst/>
            <a:ahLst/>
            <a:cxnLst/>
            <a:rect r="r" b="b" t="t" l="l"/>
            <a:pathLst>
              <a:path h="5580578" w="9262369">
                <a:moveTo>
                  <a:pt x="0" y="0"/>
                </a:moveTo>
                <a:lnTo>
                  <a:pt x="9262370" y="0"/>
                </a:lnTo>
                <a:lnTo>
                  <a:pt x="9262370" y="5580578"/>
                </a:lnTo>
                <a:lnTo>
                  <a:pt x="0" y="55805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67401"/>
            <a:ext cx="15590520" cy="1849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5"/>
              </a:lnSpc>
            </a:pPr>
            <a:r>
              <a:rPr lang="en-US" sz="4320" spc="40">
                <a:solidFill>
                  <a:srgbClr val="C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Yenilikçi Fonksiyonlar: </a:t>
            </a:r>
          </a:p>
          <a:p>
            <a:pPr algn="l">
              <a:lnSpc>
                <a:spcPts val="6998"/>
              </a:lnSpc>
            </a:pPr>
            <a:r>
              <a:rPr lang="en-US" sz="6480" spc="60">
                <a:solidFill>
                  <a:srgbClr val="C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Metin Tabanlı İşlemler ve Büyük Dil Modeli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4240" y="2464306"/>
            <a:ext cx="7600913" cy="2223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1141" indent="-365570" lvl="1">
              <a:lnSpc>
                <a:spcPts val="4363"/>
              </a:lnSpc>
              <a:buFont typeface="Arial"/>
              <a:buChar char="•"/>
            </a:pPr>
            <a:r>
              <a:rPr lang="en-US" sz="4040" spc="3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Yöresel Kelime Sözlüğü</a:t>
            </a:r>
          </a:p>
          <a:p>
            <a:pPr algn="l" marL="731141" indent="-365570" lvl="1">
              <a:lnSpc>
                <a:spcPts val="4363"/>
              </a:lnSpc>
              <a:buFont typeface="Arial"/>
              <a:buChar char="•"/>
            </a:pPr>
            <a:r>
              <a:rPr lang="en-US" sz="4040" spc="3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Daha iyi yöresel çözümleme</a:t>
            </a:r>
          </a:p>
          <a:p>
            <a:pPr algn="l" marL="731141" indent="-365570" lvl="1">
              <a:lnSpc>
                <a:spcPts val="4363"/>
              </a:lnSpc>
              <a:buFont typeface="Arial"/>
              <a:buChar char="•"/>
            </a:pPr>
            <a:r>
              <a:rPr lang="en-US" sz="4040" spc="3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Satış Artıran Sözcükler</a:t>
            </a:r>
          </a:p>
          <a:p>
            <a:pPr algn="l" marL="731141" indent="-365570" lvl="1">
              <a:lnSpc>
                <a:spcPts val="436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69121" y="7774031"/>
            <a:ext cx="17180204" cy="2159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3842" indent="-281921" lvl="1">
              <a:lnSpc>
                <a:spcPts val="2820"/>
              </a:lnSpc>
              <a:buFont typeface="Arial"/>
              <a:buChar char="•"/>
            </a:pPr>
            <a:r>
              <a:rPr lang="en-US" sz="2611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Yöresel kelimelerin olduğu bir sözlük hazırlama. </a:t>
            </a:r>
          </a:p>
          <a:p>
            <a:pPr algn="l" marL="563842" indent="-281921" lvl="1">
              <a:lnSpc>
                <a:spcPts val="2820"/>
              </a:lnSpc>
              <a:buFont typeface="Arial"/>
              <a:buChar char="•"/>
            </a:pPr>
            <a:r>
              <a:rPr lang="en-US" sz="2611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Sözcük arama algoritmaları ile kullanıcının girdisini sözlük içerisinde aratma ve sonucu da prompta eklesek. </a:t>
            </a:r>
          </a:p>
          <a:p>
            <a:pPr algn="l" marL="563842" indent="-281921" lvl="1">
              <a:lnSpc>
                <a:spcPts val="2820"/>
              </a:lnSpc>
              <a:buFont typeface="Arial"/>
              <a:buChar char="•"/>
            </a:pPr>
            <a:r>
              <a:rPr lang="en-US" sz="2611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Sonrasında ise 1000+ örnekten oluşan bir dataset hazırlama </a:t>
            </a:r>
          </a:p>
          <a:p>
            <a:pPr algn="l" marL="563842" indent="-281921" lvl="1">
              <a:lnSpc>
                <a:spcPts val="2820"/>
              </a:lnSpc>
              <a:buFont typeface="Arial"/>
              <a:buChar char="•"/>
            </a:pPr>
            <a:r>
              <a:rPr lang="en-US" sz="2611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Doğal ve profesyonel ürün başlıklarından oluşan bu setle de llama3.2:3B finetune etme. </a:t>
            </a:r>
          </a:p>
          <a:p>
            <a:pPr algn="l" marL="563842" indent="-281921" lvl="1">
              <a:lnSpc>
                <a:spcPts val="2820"/>
              </a:lnSpc>
              <a:buFont typeface="Arial"/>
              <a:buChar char="•"/>
            </a:pPr>
            <a:r>
              <a:rPr lang="en-US" sz="2611" spc="2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Belirli bir template ile hazırlanmış promptu finetune edilen modele yollama </a:t>
            </a:r>
          </a:p>
          <a:p>
            <a:pPr algn="l" marL="563842" indent="-281921" lvl="1">
              <a:lnSpc>
                <a:spcPts val="2820"/>
              </a:lnSpc>
              <a:buFont typeface="Arial"/>
              <a:buChar char="•"/>
            </a:pPr>
            <a:r>
              <a:rPr lang="en-US" sz="2611" spc="2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Yöresel ve satış artıran kelimeler ile zenginleştirilmiş sonuçlar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8757" y="6228670"/>
            <a:ext cx="6657996" cy="629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1"/>
              </a:lnSpc>
            </a:pPr>
            <a:r>
              <a:rPr lang="en-US" sz="4399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Nasıl Yapıyoruz?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64495" y="6972043"/>
            <a:ext cx="6446520" cy="41148"/>
            <a:chOff x="0" y="0"/>
            <a:chExt cx="8595360" cy="548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595360" cy="54864"/>
            </a:xfrm>
            <a:custGeom>
              <a:avLst/>
              <a:gdLst/>
              <a:ahLst/>
              <a:cxnLst/>
              <a:rect r="r" b="b" t="t" l="l"/>
              <a:pathLst>
                <a:path h="54864" w="8595360">
                  <a:moveTo>
                    <a:pt x="8595360" y="0"/>
                  </a:moveTo>
                  <a:lnTo>
                    <a:pt x="0" y="0"/>
                  </a:lnTo>
                  <a:lnTo>
                    <a:pt x="0" y="54864"/>
                  </a:lnTo>
                  <a:lnTo>
                    <a:pt x="8595360" y="54864"/>
                  </a:lnTo>
                  <a:close/>
                </a:path>
              </a:pathLst>
            </a:custGeom>
            <a:solidFill>
              <a:srgbClr val="C00000"/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" y="1824896"/>
            <a:ext cx="1097282" cy="1010190"/>
          </a:xfrm>
          <a:custGeom>
            <a:avLst/>
            <a:gdLst/>
            <a:ahLst/>
            <a:cxnLst/>
            <a:rect r="r" b="b" t="t" l="l"/>
            <a:pathLst>
              <a:path h="1010190" w="1097282">
                <a:moveTo>
                  <a:pt x="0" y="0"/>
                </a:moveTo>
                <a:lnTo>
                  <a:pt x="1097282" y="0"/>
                </a:lnTo>
                <a:lnTo>
                  <a:pt x="1097282" y="1010190"/>
                </a:lnTo>
                <a:lnTo>
                  <a:pt x="0" y="1010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60118" y="920931"/>
            <a:ext cx="16361231" cy="2841174"/>
            <a:chOff x="0" y="0"/>
            <a:chExt cx="21814974" cy="37882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814917" cy="3788283"/>
            </a:xfrm>
            <a:custGeom>
              <a:avLst/>
              <a:gdLst/>
              <a:ahLst/>
              <a:cxnLst/>
              <a:rect r="r" b="b" t="t" l="l"/>
              <a:pathLst>
                <a:path h="3788283" w="21814917">
                  <a:moveTo>
                    <a:pt x="0" y="0"/>
                  </a:moveTo>
                  <a:lnTo>
                    <a:pt x="21814917" y="0"/>
                  </a:lnTo>
                  <a:lnTo>
                    <a:pt x="21814917" y="3788283"/>
                  </a:lnTo>
                  <a:lnTo>
                    <a:pt x="0" y="378828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5" id="5"/>
          <p:cNvSpPr/>
          <p:nvPr/>
        </p:nvSpPr>
        <p:spPr>
          <a:xfrm rot="10781417">
            <a:off x="1214322" y="9708919"/>
            <a:ext cx="15859357" cy="0"/>
          </a:xfrm>
          <a:prstGeom prst="line">
            <a:avLst/>
          </a:prstGeom>
          <a:ln cap="rnd" w="47625">
            <a:solidFill>
              <a:srgbClr val="FFC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656887" y="5143500"/>
            <a:ext cx="6462235" cy="4395403"/>
          </a:xfrm>
          <a:custGeom>
            <a:avLst/>
            <a:gdLst/>
            <a:ahLst/>
            <a:cxnLst/>
            <a:rect r="r" b="b" t="t" l="l"/>
            <a:pathLst>
              <a:path h="4395403" w="6462235">
                <a:moveTo>
                  <a:pt x="0" y="0"/>
                </a:moveTo>
                <a:lnTo>
                  <a:pt x="6462234" y="0"/>
                </a:lnTo>
                <a:lnTo>
                  <a:pt x="6462234" y="4395403"/>
                </a:lnTo>
                <a:lnTo>
                  <a:pt x="0" y="43954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56887" y="1521733"/>
            <a:ext cx="15872084" cy="1005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 spc="-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Tüketiciye Erişimi Hızlandıran Fonksiyonlar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6887" y="2892236"/>
            <a:ext cx="14729099" cy="2645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0" indent="-518160" lvl="1">
              <a:lnSpc>
                <a:spcPts val="5184"/>
              </a:lnSpc>
              <a:buFont typeface="Arial"/>
              <a:buChar char="•"/>
            </a:pPr>
            <a:r>
              <a:rPr lang="en-US" sz="4800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Yöresel Ürün Arama Fonksiyonu</a:t>
            </a:r>
          </a:p>
          <a:p>
            <a:pPr algn="l" marL="1036320" indent="-518160" lvl="1">
              <a:lnSpc>
                <a:spcPts val="5184"/>
              </a:lnSpc>
              <a:buFont typeface="Arial"/>
              <a:buChar char="•"/>
            </a:pPr>
            <a:r>
              <a:rPr lang="en-US" sz="4800" spc="4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Harita üzerinde yörelere yığılmış ürünlerin gösterimi ile Yurtdışı ihracatını artırma</a:t>
            </a:r>
          </a:p>
          <a:p>
            <a:pPr algn="l" marL="1652451" indent="-550817" lvl="2">
              <a:lnSpc>
                <a:spcPts val="5184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90377" y="4029418"/>
            <a:ext cx="3512031" cy="1652440"/>
            <a:chOff x="0" y="0"/>
            <a:chExt cx="4682708" cy="2203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00" y="12700"/>
              <a:ext cx="4657344" cy="2177796"/>
            </a:xfrm>
            <a:custGeom>
              <a:avLst/>
              <a:gdLst/>
              <a:ahLst/>
              <a:cxnLst/>
              <a:rect r="r" b="b" t="t" l="l"/>
              <a:pathLst>
                <a:path h="2177796" w="4657344">
                  <a:moveTo>
                    <a:pt x="0" y="1088898"/>
                  </a:moveTo>
                  <a:cubicBezTo>
                    <a:pt x="0" y="487553"/>
                    <a:pt x="1042543" y="0"/>
                    <a:pt x="2328672" y="0"/>
                  </a:cubicBezTo>
                  <a:cubicBezTo>
                    <a:pt x="3614801" y="0"/>
                    <a:pt x="4657344" y="487553"/>
                    <a:pt x="4657344" y="1088898"/>
                  </a:cubicBezTo>
                  <a:cubicBezTo>
                    <a:pt x="4657344" y="1690243"/>
                    <a:pt x="3614801" y="2177796"/>
                    <a:pt x="2328672" y="2177796"/>
                  </a:cubicBezTo>
                  <a:cubicBezTo>
                    <a:pt x="1042543" y="2177796"/>
                    <a:pt x="0" y="1690370"/>
                    <a:pt x="0" y="1088898"/>
                  </a:cubicBezTo>
                  <a:close/>
                </a:path>
              </a:pathLst>
            </a:custGeom>
            <a:solidFill>
              <a:srgbClr val="00206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82744" cy="2203196"/>
            </a:xfrm>
            <a:custGeom>
              <a:avLst/>
              <a:gdLst/>
              <a:ahLst/>
              <a:cxnLst/>
              <a:rect r="r" b="b" t="t" l="l"/>
              <a:pathLst>
                <a:path h="2203196" w="4682744">
                  <a:moveTo>
                    <a:pt x="0" y="1101598"/>
                  </a:moveTo>
                  <a:cubicBezTo>
                    <a:pt x="0" y="486537"/>
                    <a:pt x="1057910" y="0"/>
                    <a:pt x="2341372" y="0"/>
                  </a:cubicBezTo>
                  <a:cubicBezTo>
                    <a:pt x="3624834" y="0"/>
                    <a:pt x="4682744" y="486537"/>
                    <a:pt x="4682744" y="1101598"/>
                  </a:cubicBezTo>
                  <a:lnTo>
                    <a:pt x="4670044" y="1101598"/>
                  </a:lnTo>
                  <a:lnTo>
                    <a:pt x="4682744" y="1101598"/>
                  </a:lnTo>
                  <a:cubicBezTo>
                    <a:pt x="4682744" y="1716786"/>
                    <a:pt x="3624834" y="2203196"/>
                    <a:pt x="2341372" y="2203196"/>
                  </a:cubicBezTo>
                  <a:lnTo>
                    <a:pt x="2341372" y="2190496"/>
                  </a:lnTo>
                  <a:lnTo>
                    <a:pt x="2341372" y="2203196"/>
                  </a:lnTo>
                  <a:cubicBezTo>
                    <a:pt x="1057910" y="2203196"/>
                    <a:pt x="0" y="1716786"/>
                    <a:pt x="0" y="1101598"/>
                  </a:cubicBezTo>
                  <a:lnTo>
                    <a:pt x="12700" y="1101598"/>
                  </a:lnTo>
                  <a:lnTo>
                    <a:pt x="25400" y="1101598"/>
                  </a:lnTo>
                  <a:lnTo>
                    <a:pt x="12700" y="1101598"/>
                  </a:lnTo>
                  <a:lnTo>
                    <a:pt x="0" y="1101598"/>
                  </a:lnTo>
                  <a:moveTo>
                    <a:pt x="25400" y="1101598"/>
                  </a:moveTo>
                  <a:cubicBezTo>
                    <a:pt x="25400" y="1108583"/>
                    <a:pt x="19685" y="1114298"/>
                    <a:pt x="12700" y="1114298"/>
                  </a:cubicBezTo>
                  <a:cubicBezTo>
                    <a:pt x="5715" y="1114298"/>
                    <a:pt x="0" y="1108583"/>
                    <a:pt x="0" y="1101598"/>
                  </a:cubicBezTo>
                  <a:cubicBezTo>
                    <a:pt x="0" y="1094613"/>
                    <a:pt x="5715" y="1088898"/>
                    <a:pt x="12700" y="1088898"/>
                  </a:cubicBezTo>
                  <a:cubicBezTo>
                    <a:pt x="19685" y="1088898"/>
                    <a:pt x="25400" y="1094613"/>
                    <a:pt x="25400" y="1101598"/>
                  </a:cubicBezTo>
                  <a:cubicBezTo>
                    <a:pt x="25400" y="1689227"/>
                    <a:pt x="1052703" y="2177796"/>
                    <a:pt x="2341372" y="2177796"/>
                  </a:cubicBezTo>
                  <a:cubicBezTo>
                    <a:pt x="3630041" y="2177796"/>
                    <a:pt x="4657344" y="1689227"/>
                    <a:pt x="4657344" y="1101598"/>
                  </a:cubicBezTo>
                  <a:cubicBezTo>
                    <a:pt x="4657344" y="513969"/>
                    <a:pt x="3630041" y="25400"/>
                    <a:pt x="2341372" y="25400"/>
                  </a:cubicBezTo>
                  <a:lnTo>
                    <a:pt x="2341372" y="12700"/>
                  </a:lnTo>
                  <a:lnTo>
                    <a:pt x="2341372" y="25400"/>
                  </a:lnTo>
                  <a:cubicBezTo>
                    <a:pt x="1052703" y="25400"/>
                    <a:pt x="25400" y="513969"/>
                    <a:pt x="25400" y="1101598"/>
                  </a:cubicBezTo>
                  <a:close/>
                </a:path>
              </a:pathLst>
            </a:custGeom>
            <a:solidFill>
              <a:srgbClr val="2F528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682708" cy="2250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Görüntü İşlem Servisi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90377" y="5915368"/>
            <a:ext cx="3512031" cy="1652440"/>
            <a:chOff x="0" y="0"/>
            <a:chExt cx="4682708" cy="22032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00" y="12700"/>
              <a:ext cx="4657344" cy="2177796"/>
            </a:xfrm>
            <a:custGeom>
              <a:avLst/>
              <a:gdLst/>
              <a:ahLst/>
              <a:cxnLst/>
              <a:rect r="r" b="b" t="t" l="l"/>
              <a:pathLst>
                <a:path h="2177796" w="4657344">
                  <a:moveTo>
                    <a:pt x="0" y="1088898"/>
                  </a:moveTo>
                  <a:cubicBezTo>
                    <a:pt x="0" y="487553"/>
                    <a:pt x="1042543" y="0"/>
                    <a:pt x="2328672" y="0"/>
                  </a:cubicBezTo>
                  <a:cubicBezTo>
                    <a:pt x="3614801" y="0"/>
                    <a:pt x="4657344" y="487553"/>
                    <a:pt x="4657344" y="1088898"/>
                  </a:cubicBezTo>
                  <a:cubicBezTo>
                    <a:pt x="4657344" y="1690243"/>
                    <a:pt x="3614801" y="2177796"/>
                    <a:pt x="2328672" y="2177796"/>
                  </a:cubicBezTo>
                  <a:cubicBezTo>
                    <a:pt x="1042543" y="2177796"/>
                    <a:pt x="0" y="1690370"/>
                    <a:pt x="0" y="1088898"/>
                  </a:cubicBezTo>
                  <a:close/>
                </a:path>
              </a:pathLst>
            </a:custGeom>
            <a:solidFill>
              <a:srgbClr val="00206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682744" cy="2203196"/>
            </a:xfrm>
            <a:custGeom>
              <a:avLst/>
              <a:gdLst/>
              <a:ahLst/>
              <a:cxnLst/>
              <a:rect r="r" b="b" t="t" l="l"/>
              <a:pathLst>
                <a:path h="2203196" w="4682744">
                  <a:moveTo>
                    <a:pt x="0" y="1101598"/>
                  </a:moveTo>
                  <a:cubicBezTo>
                    <a:pt x="0" y="486537"/>
                    <a:pt x="1057910" y="0"/>
                    <a:pt x="2341372" y="0"/>
                  </a:cubicBezTo>
                  <a:cubicBezTo>
                    <a:pt x="3624834" y="0"/>
                    <a:pt x="4682744" y="486537"/>
                    <a:pt x="4682744" y="1101598"/>
                  </a:cubicBezTo>
                  <a:lnTo>
                    <a:pt x="4670044" y="1101598"/>
                  </a:lnTo>
                  <a:lnTo>
                    <a:pt x="4682744" y="1101598"/>
                  </a:lnTo>
                  <a:cubicBezTo>
                    <a:pt x="4682744" y="1716786"/>
                    <a:pt x="3624834" y="2203196"/>
                    <a:pt x="2341372" y="2203196"/>
                  </a:cubicBezTo>
                  <a:lnTo>
                    <a:pt x="2341372" y="2190496"/>
                  </a:lnTo>
                  <a:lnTo>
                    <a:pt x="2341372" y="2203196"/>
                  </a:lnTo>
                  <a:cubicBezTo>
                    <a:pt x="1057910" y="2203196"/>
                    <a:pt x="0" y="1716786"/>
                    <a:pt x="0" y="1101598"/>
                  </a:cubicBezTo>
                  <a:lnTo>
                    <a:pt x="12700" y="1101598"/>
                  </a:lnTo>
                  <a:lnTo>
                    <a:pt x="25400" y="1101598"/>
                  </a:lnTo>
                  <a:lnTo>
                    <a:pt x="12700" y="1101598"/>
                  </a:lnTo>
                  <a:lnTo>
                    <a:pt x="0" y="1101598"/>
                  </a:lnTo>
                  <a:moveTo>
                    <a:pt x="25400" y="1101598"/>
                  </a:moveTo>
                  <a:cubicBezTo>
                    <a:pt x="25400" y="1108583"/>
                    <a:pt x="19685" y="1114298"/>
                    <a:pt x="12700" y="1114298"/>
                  </a:cubicBezTo>
                  <a:cubicBezTo>
                    <a:pt x="5715" y="1114298"/>
                    <a:pt x="0" y="1108583"/>
                    <a:pt x="0" y="1101598"/>
                  </a:cubicBezTo>
                  <a:cubicBezTo>
                    <a:pt x="0" y="1094613"/>
                    <a:pt x="5715" y="1088898"/>
                    <a:pt x="12700" y="1088898"/>
                  </a:cubicBezTo>
                  <a:cubicBezTo>
                    <a:pt x="19685" y="1088898"/>
                    <a:pt x="25400" y="1094613"/>
                    <a:pt x="25400" y="1101598"/>
                  </a:cubicBezTo>
                  <a:cubicBezTo>
                    <a:pt x="25400" y="1689227"/>
                    <a:pt x="1052703" y="2177796"/>
                    <a:pt x="2341372" y="2177796"/>
                  </a:cubicBezTo>
                  <a:cubicBezTo>
                    <a:pt x="3630041" y="2177796"/>
                    <a:pt x="4657344" y="1689227"/>
                    <a:pt x="4657344" y="1101598"/>
                  </a:cubicBezTo>
                  <a:cubicBezTo>
                    <a:pt x="4657344" y="513969"/>
                    <a:pt x="3630041" y="25400"/>
                    <a:pt x="2341372" y="25400"/>
                  </a:cubicBezTo>
                  <a:lnTo>
                    <a:pt x="2341372" y="12700"/>
                  </a:lnTo>
                  <a:lnTo>
                    <a:pt x="2341372" y="25400"/>
                  </a:lnTo>
                  <a:cubicBezTo>
                    <a:pt x="1052703" y="25400"/>
                    <a:pt x="25400" y="513969"/>
                    <a:pt x="25400" y="1101598"/>
                  </a:cubicBezTo>
                  <a:close/>
                </a:path>
              </a:pathLst>
            </a:custGeom>
            <a:solidFill>
              <a:srgbClr val="2F528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682708" cy="2250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Metin İşlem Servisi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890377" y="7801318"/>
            <a:ext cx="3512031" cy="1652440"/>
            <a:chOff x="0" y="0"/>
            <a:chExt cx="4682708" cy="22032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700" y="12700"/>
              <a:ext cx="4657344" cy="2177796"/>
            </a:xfrm>
            <a:custGeom>
              <a:avLst/>
              <a:gdLst/>
              <a:ahLst/>
              <a:cxnLst/>
              <a:rect r="r" b="b" t="t" l="l"/>
              <a:pathLst>
                <a:path h="2177796" w="4657344">
                  <a:moveTo>
                    <a:pt x="0" y="1088898"/>
                  </a:moveTo>
                  <a:cubicBezTo>
                    <a:pt x="0" y="487553"/>
                    <a:pt x="1042543" y="0"/>
                    <a:pt x="2328672" y="0"/>
                  </a:cubicBezTo>
                  <a:cubicBezTo>
                    <a:pt x="3614801" y="0"/>
                    <a:pt x="4657344" y="487553"/>
                    <a:pt x="4657344" y="1088898"/>
                  </a:cubicBezTo>
                  <a:cubicBezTo>
                    <a:pt x="4657344" y="1690243"/>
                    <a:pt x="3614801" y="2177796"/>
                    <a:pt x="2328672" y="2177796"/>
                  </a:cubicBezTo>
                  <a:cubicBezTo>
                    <a:pt x="1042543" y="2177796"/>
                    <a:pt x="0" y="1690370"/>
                    <a:pt x="0" y="1088898"/>
                  </a:cubicBezTo>
                  <a:close/>
                </a:path>
              </a:pathLst>
            </a:custGeom>
            <a:solidFill>
              <a:srgbClr val="00206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82744" cy="2203196"/>
            </a:xfrm>
            <a:custGeom>
              <a:avLst/>
              <a:gdLst/>
              <a:ahLst/>
              <a:cxnLst/>
              <a:rect r="r" b="b" t="t" l="l"/>
              <a:pathLst>
                <a:path h="2203196" w="4682744">
                  <a:moveTo>
                    <a:pt x="0" y="1101598"/>
                  </a:moveTo>
                  <a:cubicBezTo>
                    <a:pt x="0" y="486537"/>
                    <a:pt x="1057910" y="0"/>
                    <a:pt x="2341372" y="0"/>
                  </a:cubicBezTo>
                  <a:cubicBezTo>
                    <a:pt x="3624834" y="0"/>
                    <a:pt x="4682744" y="486537"/>
                    <a:pt x="4682744" y="1101598"/>
                  </a:cubicBezTo>
                  <a:lnTo>
                    <a:pt x="4670044" y="1101598"/>
                  </a:lnTo>
                  <a:lnTo>
                    <a:pt x="4682744" y="1101598"/>
                  </a:lnTo>
                  <a:cubicBezTo>
                    <a:pt x="4682744" y="1716786"/>
                    <a:pt x="3624834" y="2203196"/>
                    <a:pt x="2341372" y="2203196"/>
                  </a:cubicBezTo>
                  <a:lnTo>
                    <a:pt x="2341372" y="2190496"/>
                  </a:lnTo>
                  <a:lnTo>
                    <a:pt x="2341372" y="2203196"/>
                  </a:lnTo>
                  <a:cubicBezTo>
                    <a:pt x="1057910" y="2203196"/>
                    <a:pt x="0" y="1716786"/>
                    <a:pt x="0" y="1101598"/>
                  </a:cubicBezTo>
                  <a:lnTo>
                    <a:pt x="12700" y="1101598"/>
                  </a:lnTo>
                  <a:lnTo>
                    <a:pt x="25400" y="1101598"/>
                  </a:lnTo>
                  <a:lnTo>
                    <a:pt x="12700" y="1101598"/>
                  </a:lnTo>
                  <a:lnTo>
                    <a:pt x="0" y="1101598"/>
                  </a:lnTo>
                  <a:moveTo>
                    <a:pt x="25400" y="1101598"/>
                  </a:moveTo>
                  <a:cubicBezTo>
                    <a:pt x="25400" y="1108583"/>
                    <a:pt x="19685" y="1114298"/>
                    <a:pt x="12700" y="1114298"/>
                  </a:cubicBezTo>
                  <a:cubicBezTo>
                    <a:pt x="5715" y="1114298"/>
                    <a:pt x="0" y="1108583"/>
                    <a:pt x="0" y="1101598"/>
                  </a:cubicBezTo>
                  <a:cubicBezTo>
                    <a:pt x="0" y="1094613"/>
                    <a:pt x="5715" y="1088898"/>
                    <a:pt x="12700" y="1088898"/>
                  </a:cubicBezTo>
                  <a:cubicBezTo>
                    <a:pt x="19685" y="1088898"/>
                    <a:pt x="25400" y="1094613"/>
                    <a:pt x="25400" y="1101598"/>
                  </a:cubicBezTo>
                  <a:cubicBezTo>
                    <a:pt x="25400" y="1689227"/>
                    <a:pt x="1052703" y="2177796"/>
                    <a:pt x="2341372" y="2177796"/>
                  </a:cubicBezTo>
                  <a:cubicBezTo>
                    <a:pt x="3630041" y="2177796"/>
                    <a:pt x="4657344" y="1689227"/>
                    <a:pt x="4657344" y="1101598"/>
                  </a:cubicBezTo>
                  <a:cubicBezTo>
                    <a:pt x="4657344" y="513969"/>
                    <a:pt x="3630041" y="25400"/>
                    <a:pt x="2341372" y="25400"/>
                  </a:cubicBezTo>
                  <a:lnTo>
                    <a:pt x="2341372" y="12700"/>
                  </a:lnTo>
                  <a:lnTo>
                    <a:pt x="2341372" y="25400"/>
                  </a:lnTo>
                  <a:cubicBezTo>
                    <a:pt x="1052703" y="25400"/>
                    <a:pt x="25400" y="513969"/>
                    <a:pt x="25400" y="1101598"/>
                  </a:cubicBezTo>
                  <a:close/>
                </a:path>
              </a:pathLst>
            </a:custGeom>
            <a:solidFill>
              <a:srgbClr val="2F528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682708" cy="2250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  <a:r>
                <a:rPr lang="en-US" sz="240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Veritabanı İşlemleri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025035" y="3402346"/>
            <a:ext cx="4820343" cy="472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Web Sayfaları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47960" y="6702074"/>
            <a:ext cx="5507928" cy="363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2"/>
              </a:lnSpc>
            </a:pPr>
            <a:r>
              <a:rPr lang="en-US" sz="2400" spc="22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Login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652874" y="6691599"/>
            <a:ext cx="4228838" cy="2873434"/>
            <a:chOff x="0" y="0"/>
            <a:chExt cx="5638450" cy="383124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5613019" cy="3805809"/>
            </a:xfrm>
            <a:custGeom>
              <a:avLst/>
              <a:gdLst/>
              <a:ahLst/>
              <a:cxnLst/>
              <a:rect r="r" b="b" t="t" l="l"/>
              <a:pathLst>
                <a:path h="3805809" w="5613019">
                  <a:moveTo>
                    <a:pt x="0" y="0"/>
                  </a:moveTo>
                  <a:lnTo>
                    <a:pt x="5613019" y="0"/>
                  </a:lnTo>
                  <a:lnTo>
                    <a:pt x="5613019" y="3805809"/>
                  </a:lnTo>
                  <a:lnTo>
                    <a:pt x="0" y="3805809"/>
                  </a:lnTo>
                  <a:close/>
                </a:path>
              </a:pathLst>
            </a:custGeom>
            <a:solidFill>
              <a:srgbClr val="C0C9E4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638419" cy="3831209"/>
            </a:xfrm>
            <a:custGeom>
              <a:avLst/>
              <a:gdLst/>
              <a:ahLst/>
              <a:cxnLst/>
              <a:rect r="r" b="b" t="t" l="l"/>
              <a:pathLst>
                <a:path h="3831209" w="5638419">
                  <a:moveTo>
                    <a:pt x="12700" y="0"/>
                  </a:moveTo>
                  <a:lnTo>
                    <a:pt x="5625719" y="0"/>
                  </a:lnTo>
                  <a:cubicBezTo>
                    <a:pt x="5632704" y="0"/>
                    <a:pt x="5638419" y="5715"/>
                    <a:pt x="5638419" y="12700"/>
                  </a:cubicBezTo>
                  <a:lnTo>
                    <a:pt x="5638419" y="3818509"/>
                  </a:lnTo>
                  <a:cubicBezTo>
                    <a:pt x="5638419" y="3825494"/>
                    <a:pt x="5632704" y="3831209"/>
                    <a:pt x="5625719" y="3831209"/>
                  </a:cubicBezTo>
                  <a:lnTo>
                    <a:pt x="12700" y="3831209"/>
                  </a:lnTo>
                  <a:cubicBezTo>
                    <a:pt x="5715" y="3831209"/>
                    <a:pt x="0" y="3825494"/>
                    <a:pt x="0" y="381850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3818509"/>
                  </a:lnTo>
                  <a:lnTo>
                    <a:pt x="12700" y="3818509"/>
                  </a:lnTo>
                  <a:lnTo>
                    <a:pt x="12700" y="3805809"/>
                  </a:lnTo>
                  <a:lnTo>
                    <a:pt x="5625719" y="3805809"/>
                  </a:lnTo>
                  <a:lnTo>
                    <a:pt x="5625719" y="3818509"/>
                  </a:lnTo>
                  <a:lnTo>
                    <a:pt x="5613019" y="3818509"/>
                  </a:lnTo>
                  <a:lnTo>
                    <a:pt x="5613019" y="12700"/>
                  </a:lnTo>
                  <a:lnTo>
                    <a:pt x="5625719" y="12700"/>
                  </a:lnTo>
                  <a:lnTo>
                    <a:pt x="562571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9927435" y="8267735"/>
            <a:ext cx="1924813" cy="81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spc="28">
                <a:solidFill>
                  <a:srgbClr val="4472C4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Satıcı  Sayfası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3114062" y="6381894"/>
            <a:ext cx="3023304" cy="3492846"/>
            <a:chOff x="0" y="0"/>
            <a:chExt cx="4031072" cy="465712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00" y="12700"/>
              <a:ext cx="4005707" cy="4631690"/>
            </a:xfrm>
            <a:custGeom>
              <a:avLst/>
              <a:gdLst/>
              <a:ahLst/>
              <a:cxnLst/>
              <a:rect r="r" b="b" t="t" l="l"/>
              <a:pathLst>
                <a:path h="4631690" w="4005707">
                  <a:moveTo>
                    <a:pt x="0" y="0"/>
                  </a:moveTo>
                  <a:lnTo>
                    <a:pt x="4005707" y="0"/>
                  </a:lnTo>
                  <a:lnTo>
                    <a:pt x="4005707" y="4631690"/>
                  </a:lnTo>
                  <a:lnTo>
                    <a:pt x="0" y="4631690"/>
                  </a:lnTo>
                  <a:close/>
                </a:path>
              </a:pathLst>
            </a:custGeom>
            <a:solidFill>
              <a:srgbClr val="C0C9E4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031107" cy="4657090"/>
            </a:xfrm>
            <a:custGeom>
              <a:avLst/>
              <a:gdLst/>
              <a:ahLst/>
              <a:cxnLst/>
              <a:rect r="r" b="b" t="t" l="l"/>
              <a:pathLst>
                <a:path h="4657090" w="4031107">
                  <a:moveTo>
                    <a:pt x="12700" y="0"/>
                  </a:moveTo>
                  <a:lnTo>
                    <a:pt x="4018407" y="0"/>
                  </a:lnTo>
                  <a:cubicBezTo>
                    <a:pt x="4025392" y="0"/>
                    <a:pt x="4031107" y="5715"/>
                    <a:pt x="4031107" y="12700"/>
                  </a:cubicBezTo>
                  <a:lnTo>
                    <a:pt x="4031107" y="4644390"/>
                  </a:lnTo>
                  <a:cubicBezTo>
                    <a:pt x="4031107" y="4651375"/>
                    <a:pt x="4025392" y="4657090"/>
                    <a:pt x="4018407" y="4657090"/>
                  </a:cubicBezTo>
                  <a:lnTo>
                    <a:pt x="12700" y="4657090"/>
                  </a:lnTo>
                  <a:cubicBezTo>
                    <a:pt x="5715" y="4657090"/>
                    <a:pt x="0" y="4651375"/>
                    <a:pt x="0" y="464439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644390"/>
                  </a:lnTo>
                  <a:lnTo>
                    <a:pt x="12700" y="4644390"/>
                  </a:lnTo>
                  <a:lnTo>
                    <a:pt x="12700" y="4631690"/>
                  </a:lnTo>
                  <a:lnTo>
                    <a:pt x="4018407" y="4631690"/>
                  </a:lnTo>
                  <a:lnTo>
                    <a:pt x="4018407" y="4644390"/>
                  </a:lnTo>
                  <a:lnTo>
                    <a:pt x="4005707" y="4644390"/>
                  </a:lnTo>
                  <a:lnTo>
                    <a:pt x="4005707" y="12700"/>
                  </a:lnTo>
                  <a:lnTo>
                    <a:pt x="4018407" y="12700"/>
                  </a:lnTo>
                  <a:lnTo>
                    <a:pt x="4018407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4048296" y="6751220"/>
            <a:ext cx="1829868" cy="172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40"/>
              </a:lnSpc>
            </a:pPr>
            <a:r>
              <a:rPr lang="en-US" sz="3000" spc="28">
                <a:solidFill>
                  <a:srgbClr val="4472C4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Alıcı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609368" y="4497848"/>
            <a:ext cx="1761261" cy="392415"/>
            <a:chOff x="0" y="0"/>
            <a:chExt cx="2348348" cy="5232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48357" cy="523240"/>
            </a:xfrm>
            <a:custGeom>
              <a:avLst/>
              <a:gdLst/>
              <a:ahLst/>
              <a:cxnLst/>
              <a:rect r="r" b="b" t="t" l="l"/>
              <a:pathLst>
                <a:path h="523240" w="2348357">
                  <a:moveTo>
                    <a:pt x="0" y="0"/>
                  </a:moveTo>
                  <a:lnTo>
                    <a:pt x="2348357" y="0"/>
                  </a:lnTo>
                  <a:lnTo>
                    <a:pt x="2348357" y="523240"/>
                  </a:lnTo>
                  <a:lnTo>
                    <a:pt x="0" y="52324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609368" y="5089434"/>
            <a:ext cx="1761261" cy="392415"/>
            <a:chOff x="0" y="0"/>
            <a:chExt cx="2348348" cy="52322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348357" cy="523240"/>
            </a:xfrm>
            <a:custGeom>
              <a:avLst/>
              <a:gdLst/>
              <a:ahLst/>
              <a:cxnLst/>
              <a:rect r="r" b="b" t="t" l="l"/>
              <a:pathLst>
                <a:path h="523240" w="2348357">
                  <a:moveTo>
                    <a:pt x="0" y="0"/>
                  </a:moveTo>
                  <a:lnTo>
                    <a:pt x="2348357" y="0"/>
                  </a:lnTo>
                  <a:lnTo>
                    <a:pt x="2348357" y="523240"/>
                  </a:lnTo>
                  <a:lnTo>
                    <a:pt x="0" y="52324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9903056" y="7113088"/>
            <a:ext cx="1328999" cy="30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Ürün: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1167626" y="7067368"/>
            <a:ext cx="1317048" cy="392415"/>
            <a:chOff x="0" y="0"/>
            <a:chExt cx="1756064" cy="5232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756029" cy="523240"/>
            </a:xfrm>
            <a:custGeom>
              <a:avLst/>
              <a:gdLst/>
              <a:ahLst/>
              <a:cxnLst/>
              <a:rect r="r" b="b" t="t" l="l"/>
              <a:pathLst>
                <a:path h="523240" w="1756029">
                  <a:moveTo>
                    <a:pt x="0" y="0"/>
                  </a:moveTo>
                  <a:lnTo>
                    <a:pt x="1756029" y="0"/>
                  </a:lnTo>
                  <a:lnTo>
                    <a:pt x="1756029" y="523240"/>
                  </a:lnTo>
                  <a:lnTo>
                    <a:pt x="0" y="52324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31" id="31" descr="Açık duvar jar'larının üstüne yerleştirilen meyve sıkışması ile koyun"/>
          <p:cNvSpPr/>
          <p:nvPr/>
        </p:nvSpPr>
        <p:spPr>
          <a:xfrm flipH="false" flipV="false" rot="0">
            <a:off x="11195136" y="7507626"/>
            <a:ext cx="1325310" cy="1472541"/>
          </a:xfrm>
          <a:custGeom>
            <a:avLst/>
            <a:gdLst/>
            <a:ahLst/>
            <a:cxnLst/>
            <a:rect r="r" b="b" t="t" l="l"/>
            <a:pathLst>
              <a:path h="1472541" w="1325310">
                <a:moveTo>
                  <a:pt x="0" y="0"/>
                </a:moveTo>
                <a:lnTo>
                  <a:pt x="1325310" y="0"/>
                </a:lnTo>
                <a:lnTo>
                  <a:pt x="1325310" y="1472541"/>
                </a:lnTo>
                <a:lnTo>
                  <a:pt x="0" y="147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7528" r="0" b="-17528"/>
            </a:stretch>
          </a:blipFill>
        </p:spPr>
      </p:sp>
      <p:sp>
        <p:nvSpPr>
          <p:cNvPr name="Freeform 32" id="32" descr="Açık duvar jar'larının üstüne yerleştirilen meyve sıkışması ile koyun"/>
          <p:cNvSpPr/>
          <p:nvPr/>
        </p:nvSpPr>
        <p:spPr>
          <a:xfrm flipH="false" flipV="false" rot="0">
            <a:off x="14590570" y="8103806"/>
            <a:ext cx="745321" cy="677964"/>
          </a:xfrm>
          <a:custGeom>
            <a:avLst/>
            <a:gdLst/>
            <a:ahLst/>
            <a:cxnLst/>
            <a:rect r="r" b="b" t="t" l="l"/>
            <a:pathLst>
              <a:path h="677964" w="745321">
                <a:moveTo>
                  <a:pt x="0" y="0"/>
                </a:moveTo>
                <a:lnTo>
                  <a:pt x="745322" y="0"/>
                </a:lnTo>
                <a:lnTo>
                  <a:pt x="745322" y="677964"/>
                </a:lnTo>
                <a:lnTo>
                  <a:pt x="0" y="67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484" r="0" b="-32484"/>
            </a:stretch>
          </a:blipFill>
        </p:spPr>
      </p:sp>
      <p:sp>
        <p:nvSpPr>
          <p:cNvPr name="Freeform 33" id="33" descr="Açık duvar jar'larının üstüne yerleştirilen meyve sıkışması ile koyun"/>
          <p:cNvSpPr/>
          <p:nvPr/>
        </p:nvSpPr>
        <p:spPr>
          <a:xfrm flipH="false" flipV="false" rot="0">
            <a:off x="13669598" y="7219302"/>
            <a:ext cx="745321" cy="677964"/>
          </a:xfrm>
          <a:custGeom>
            <a:avLst/>
            <a:gdLst/>
            <a:ahLst/>
            <a:cxnLst/>
            <a:rect r="r" b="b" t="t" l="l"/>
            <a:pathLst>
              <a:path h="677964" w="745321">
                <a:moveTo>
                  <a:pt x="0" y="0"/>
                </a:moveTo>
                <a:lnTo>
                  <a:pt x="745321" y="0"/>
                </a:lnTo>
                <a:lnTo>
                  <a:pt x="745321" y="677964"/>
                </a:lnTo>
                <a:lnTo>
                  <a:pt x="0" y="67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484" r="0" b="-32484"/>
            </a:stretch>
          </a:blipFill>
        </p:spPr>
      </p:sp>
      <p:sp>
        <p:nvSpPr>
          <p:cNvPr name="Freeform 34" id="34" descr="Açık duvar jar'larının üstüne yerleştirilen meyve sıkışması ile koyun"/>
          <p:cNvSpPr/>
          <p:nvPr/>
        </p:nvSpPr>
        <p:spPr>
          <a:xfrm flipH="false" flipV="false" rot="0">
            <a:off x="13684128" y="8103806"/>
            <a:ext cx="745321" cy="677964"/>
          </a:xfrm>
          <a:custGeom>
            <a:avLst/>
            <a:gdLst/>
            <a:ahLst/>
            <a:cxnLst/>
            <a:rect r="r" b="b" t="t" l="l"/>
            <a:pathLst>
              <a:path h="677964" w="745321">
                <a:moveTo>
                  <a:pt x="0" y="0"/>
                </a:moveTo>
                <a:lnTo>
                  <a:pt x="745321" y="0"/>
                </a:lnTo>
                <a:lnTo>
                  <a:pt x="745321" y="677964"/>
                </a:lnTo>
                <a:lnTo>
                  <a:pt x="0" y="67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484" r="0" b="-32484"/>
            </a:stretch>
          </a:blipFill>
        </p:spPr>
      </p:sp>
      <p:sp>
        <p:nvSpPr>
          <p:cNvPr name="Freeform 35" id="35" descr="Açık duvar jar'larının üstüne yerleştirilen meyve sıkışması ile koyun"/>
          <p:cNvSpPr/>
          <p:nvPr/>
        </p:nvSpPr>
        <p:spPr>
          <a:xfrm flipH="false" flipV="false" rot="0">
            <a:off x="14590570" y="7177119"/>
            <a:ext cx="745321" cy="677964"/>
          </a:xfrm>
          <a:custGeom>
            <a:avLst/>
            <a:gdLst/>
            <a:ahLst/>
            <a:cxnLst/>
            <a:rect r="r" b="b" t="t" l="l"/>
            <a:pathLst>
              <a:path h="677964" w="745321">
                <a:moveTo>
                  <a:pt x="0" y="0"/>
                </a:moveTo>
                <a:lnTo>
                  <a:pt x="745322" y="0"/>
                </a:lnTo>
                <a:lnTo>
                  <a:pt x="745322" y="677964"/>
                </a:lnTo>
                <a:lnTo>
                  <a:pt x="0" y="67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484" r="0" b="-32484"/>
            </a:stretch>
          </a:blipFill>
        </p:spPr>
      </p:sp>
      <p:sp>
        <p:nvSpPr>
          <p:cNvPr name="Freeform 36" id="36" descr="Açık duvar jar'larının üstüne yerleştirilen meyve sıkışması ile koyun"/>
          <p:cNvSpPr/>
          <p:nvPr/>
        </p:nvSpPr>
        <p:spPr>
          <a:xfrm flipH="false" flipV="false" rot="0">
            <a:off x="13684128" y="8980166"/>
            <a:ext cx="745321" cy="677964"/>
          </a:xfrm>
          <a:custGeom>
            <a:avLst/>
            <a:gdLst/>
            <a:ahLst/>
            <a:cxnLst/>
            <a:rect r="r" b="b" t="t" l="l"/>
            <a:pathLst>
              <a:path h="677964" w="745321">
                <a:moveTo>
                  <a:pt x="0" y="0"/>
                </a:moveTo>
                <a:lnTo>
                  <a:pt x="745321" y="0"/>
                </a:lnTo>
                <a:lnTo>
                  <a:pt x="745321" y="677964"/>
                </a:lnTo>
                <a:lnTo>
                  <a:pt x="0" y="67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484" r="0" b="-32484"/>
            </a:stretch>
          </a:blipFill>
        </p:spPr>
      </p:sp>
      <p:sp>
        <p:nvSpPr>
          <p:cNvPr name="Freeform 37" id="37" descr="Açık duvar jar'larının üstüne yerleştirilen meyve sıkışması ile koyun"/>
          <p:cNvSpPr/>
          <p:nvPr/>
        </p:nvSpPr>
        <p:spPr>
          <a:xfrm flipH="false" flipV="false" rot="0">
            <a:off x="14661884" y="9005272"/>
            <a:ext cx="745322" cy="677964"/>
          </a:xfrm>
          <a:custGeom>
            <a:avLst/>
            <a:gdLst/>
            <a:ahLst/>
            <a:cxnLst/>
            <a:rect r="r" b="b" t="t" l="l"/>
            <a:pathLst>
              <a:path h="677964" w="745322">
                <a:moveTo>
                  <a:pt x="0" y="0"/>
                </a:moveTo>
                <a:lnTo>
                  <a:pt x="745321" y="0"/>
                </a:lnTo>
                <a:lnTo>
                  <a:pt x="745321" y="677964"/>
                </a:lnTo>
                <a:lnTo>
                  <a:pt x="0" y="67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484" r="0" b="-32484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3453767" y="6535018"/>
            <a:ext cx="1328999" cy="30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Ara</a:t>
            </a:r>
          </a:p>
        </p:txBody>
      </p:sp>
      <p:sp>
        <p:nvSpPr>
          <p:cNvPr name="AutoShape 39" id="39"/>
          <p:cNvSpPr/>
          <p:nvPr/>
        </p:nvSpPr>
        <p:spPr>
          <a:xfrm>
            <a:off x="5154790" y="7248041"/>
            <a:ext cx="8445630" cy="9525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0" id="40"/>
          <p:cNvGrpSpPr/>
          <p:nvPr/>
        </p:nvGrpSpPr>
        <p:grpSpPr>
          <a:xfrm rot="0">
            <a:off x="13352802" y="5662809"/>
            <a:ext cx="1027352" cy="411465"/>
            <a:chOff x="0" y="0"/>
            <a:chExt cx="1369802" cy="54862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00" y="12700"/>
              <a:ext cx="1344422" cy="523240"/>
            </a:xfrm>
            <a:custGeom>
              <a:avLst/>
              <a:gdLst/>
              <a:ahLst/>
              <a:cxnLst/>
              <a:rect r="r" b="b" t="t" l="l"/>
              <a:pathLst>
                <a:path h="523240" w="1344422">
                  <a:moveTo>
                    <a:pt x="0" y="0"/>
                  </a:moveTo>
                  <a:lnTo>
                    <a:pt x="1344422" y="0"/>
                  </a:lnTo>
                  <a:lnTo>
                    <a:pt x="1344422" y="523240"/>
                  </a:lnTo>
                  <a:lnTo>
                    <a:pt x="0" y="523240"/>
                  </a:ln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369822" cy="548640"/>
            </a:xfrm>
            <a:custGeom>
              <a:avLst/>
              <a:gdLst/>
              <a:ahLst/>
              <a:cxnLst/>
              <a:rect r="r" b="b" t="t" l="l"/>
              <a:pathLst>
                <a:path h="548640" w="1369822">
                  <a:moveTo>
                    <a:pt x="12700" y="0"/>
                  </a:moveTo>
                  <a:lnTo>
                    <a:pt x="1357122" y="0"/>
                  </a:lnTo>
                  <a:cubicBezTo>
                    <a:pt x="1364107" y="0"/>
                    <a:pt x="1369822" y="5715"/>
                    <a:pt x="1369822" y="12700"/>
                  </a:cubicBezTo>
                  <a:lnTo>
                    <a:pt x="1369822" y="535940"/>
                  </a:lnTo>
                  <a:cubicBezTo>
                    <a:pt x="1369822" y="542925"/>
                    <a:pt x="1364107" y="548640"/>
                    <a:pt x="1357122" y="548640"/>
                  </a:cubicBezTo>
                  <a:lnTo>
                    <a:pt x="12700" y="548640"/>
                  </a:lnTo>
                  <a:cubicBezTo>
                    <a:pt x="5715" y="548640"/>
                    <a:pt x="0" y="542925"/>
                    <a:pt x="0" y="53594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35940"/>
                  </a:lnTo>
                  <a:lnTo>
                    <a:pt x="12700" y="535940"/>
                  </a:lnTo>
                  <a:lnTo>
                    <a:pt x="12700" y="523240"/>
                  </a:lnTo>
                  <a:lnTo>
                    <a:pt x="1357122" y="523240"/>
                  </a:lnTo>
                  <a:lnTo>
                    <a:pt x="1357122" y="535940"/>
                  </a:lnTo>
                  <a:lnTo>
                    <a:pt x="1344422" y="535940"/>
                  </a:lnTo>
                  <a:lnTo>
                    <a:pt x="1344422" y="12700"/>
                  </a:lnTo>
                  <a:lnTo>
                    <a:pt x="1357122" y="12700"/>
                  </a:lnTo>
                  <a:lnTo>
                    <a:pt x="1357122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172C51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9525"/>
              <a:ext cx="1369802" cy="558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0"/>
                </a:lnSpc>
              </a:pPr>
              <a:r>
                <a:rPr lang="en-US" sz="1950" spc="18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Bağlan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2570792" y="7067475"/>
            <a:ext cx="442570" cy="411465"/>
            <a:chOff x="0" y="0"/>
            <a:chExt cx="590094" cy="54862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12700" y="12700"/>
              <a:ext cx="564642" cy="523240"/>
            </a:xfrm>
            <a:custGeom>
              <a:avLst/>
              <a:gdLst/>
              <a:ahLst/>
              <a:cxnLst/>
              <a:rect r="r" b="b" t="t" l="l"/>
              <a:pathLst>
                <a:path h="523240" w="564642">
                  <a:moveTo>
                    <a:pt x="0" y="0"/>
                  </a:moveTo>
                  <a:lnTo>
                    <a:pt x="564642" y="0"/>
                  </a:lnTo>
                  <a:lnTo>
                    <a:pt x="564642" y="523240"/>
                  </a:lnTo>
                  <a:lnTo>
                    <a:pt x="0" y="523240"/>
                  </a:ln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90042" cy="548640"/>
            </a:xfrm>
            <a:custGeom>
              <a:avLst/>
              <a:gdLst/>
              <a:ahLst/>
              <a:cxnLst/>
              <a:rect r="r" b="b" t="t" l="l"/>
              <a:pathLst>
                <a:path h="548640" w="590042">
                  <a:moveTo>
                    <a:pt x="12700" y="0"/>
                  </a:moveTo>
                  <a:lnTo>
                    <a:pt x="577342" y="0"/>
                  </a:lnTo>
                  <a:cubicBezTo>
                    <a:pt x="584327" y="0"/>
                    <a:pt x="590042" y="5715"/>
                    <a:pt x="590042" y="12700"/>
                  </a:cubicBezTo>
                  <a:lnTo>
                    <a:pt x="590042" y="535940"/>
                  </a:lnTo>
                  <a:cubicBezTo>
                    <a:pt x="590042" y="542925"/>
                    <a:pt x="584327" y="548640"/>
                    <a:pt x="577342" y="548640"/>
                  </a:cubicBezTo>
                  <a:lnTo>
                    <a:pt x="12700" y="548640"/>
                  </a:lnTo>
                  <a:cubicBezTo>
                    <a:pt x="5715" y="548640"/>
                    <a:pt x="0" y="542925"/>
                    <a:pt x="0" y="535940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35940"/>
                  </a:lnTo>
                  <a:lnTo>
                    <a:pt x="12700" y="535940"/>
                  </a:lnTo>
                  <a:lnTo>
                    <a:pt x="12700" y="523240"/>
                  </a:lnTo>
                  <a:lnTo>
                    <a:pt x="577342" y="523240"/>
                  </a:lnTo>
                  <a:lnTo>
                    <a:pt x="577342" y="535940"/>
                  </a:lnTo>
                  <a:lnTo>
                    <a:pt x="564642" y="535940"/>
                  </a:lnTo>
                  <a:lnTo>
                    <a:pt x="564642" y="12700"/>
                  </a:lnTo>
                  <a:lnTo>
                    <a:pt x="577342" y="12700"/>
                  </a:lnTo>
                  <a:lnTo>
                    <a:pt x="577342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172C51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9525"/>
              <a:ext cx="590094" cy="558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0"/>
                </a:lnSpc>
              </a:pPr>
              <a:r>
                <a:rPr lang="en-US" sz="1950" spc="18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…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4419925" y="6817362"/>
            <a:ext cx="925492" cy="322599"/>
            <a:chOff x="0" y="0"/>
            <a:chExt cx="1233990" cy="430132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12700" y="12700"/>
              <a:ext cx="1208532" cy="404749"/>
            </a:xfrm>
            <a:custGeom>
              <a:avLst/>
              <a:gdLst/>
              <a:ahLst/>
              <a:cxnLst/>
              <a:rect r="r" b="b" t="t" l="l"/>
              <a:pathLst>
                <a:path h="404749" w="1208532">
                  <a:moveTo>
                    <a:pt x="0" y="0"/>
                  </a:moveTo>
                  <a:lnTo>
                    <a:pt x="1208532" y="0"/>
                  </a:lnTo>
                  <a:lnTo>
                    <a:pt x="1208532" y="404749"/>
                  </a:lnTo>
                  <a:lnTo>
                    <a:pt x="0" y="404749"/>
                  </a:ln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233932" cy="430149"/>
            </a:xfrm>
            <a:custGeom>
              <a:avLst/>
              <a:gdLst/>
              <a:ahLst/>
              <a:cxnLst/>
              <a:rect r="r" b="b" t="t" l="l"/>
              <a:pathLst>
                <a:path h="430149" w="1233932">
                  <a:moveTo>
                    <a:pt x="12700" y="0"/>
                  </a:moveTo>
                  <a:lnTo>
                    <a:pt x="1221232" y="0"/>
                  </a:lnTo>
                  <a:cubicBezTo>
                    <a:pt x="1228217" y="0"/>
                    <a:pt x="1233932" y="5715"/>
                    <a:pt x="1233932" y="12700"/>
                  </a:cubicBezTo>
                  <a:lnTo>
                    <a:pt x="1233932" y="417449"/>
                  </a:lnTo>
                  <a:cubicBezTo>
                    <a:pt x="1233932" y="424434"/>
                    <a:pt x="1228217" y="430149"/>
                    <a:pt x="1221232" y="430149"/>
                  </a:cubicBezTo>
                  <a:lnTo>
                    <a:pt x="12700" y="430149"/>
                  </a:lnTo>
                  <a:cubicBezTo>
                    <a:pt x="5715" y="430149"/>
                    <a:pt x="0" y="424434"/>
                    <a:pt x="0" y="417449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417449"/>
                  </a:lnTo>
                  <a:lnTo>
                    <a:pt x="12700" y="417449"/>
                  </a:lnTo>
                  <a:lnTo>
                    <a:pt x="12700" y="404749"/>
                  </a:lnTo>
                  <a:lnTo>
                    <a:pt x="1221232" y="404749"/>
                  </a:lnTo>
                  <a:lnTo>
                    <a:pt x="1221232" y="417449"/>
                  </a:lnTo>
                  <a:lnTo>
                    <a:pt x="1208532" y="417449"/>
                  </a:lnTo>
                  <a:lnTo>
                    <a:pt x="1208532" y="12700"/>
                  </a:lnTo>
                  <a:lnTo>
                    <a:pt x="1221232" y="12700"/>
                  </a:lnTo>
                  <a:lnTo>
                    <a:pt x="1221232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172C51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9525"/>
              <a:ext cx="1233990" cy="4396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0"/>
                </a:lnSpc>
              </a:pPr>
              <a:r>
                <a:rPr lang="en-US" sz="1950" spc="18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Ara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>
            <a:off x="5154777" y="7949456"/>
            <a:ext cx="6535094" cy="9525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3" id="53"/>
          <p:cNvGrpSpPr/>
          <p:nvPr/>
        </p:nvGrpSpPr>
        <p:grpSpPr>
          <a:xfrm rot="0">
            <a:off x="11167626" y="9028010"/>
            <a:ext cx="1317048" cy="392415"/>
            <a:chOff x="0" y="0"/>
            <a:chExt cx="1756064" cy="52322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756029" cy="523240"/>
            </a:xfrm>
            <a:custGeom>
              <a:avLst/>
              <a:gdLst/>
              <a:ahLst/>
              <a:cxnLst/>
              <a:rect r="r" b="b" t="t" l="l"/>
              <a:pathLst>
                <a:path h="523240" w="1756029">
                  <a:moveTo>
                    <a:pt x="0" y="0"/>
                  </a:moveTo>
                  <a:lnTo>
                    <a:pt x="1756029" y="0"/>
                  </a:lnTo>
                  <a:lnTo>
                    <a:pt x="1756029" y="523240"/>
                  </a:lnTo>
                  <a:lnTo>
                    <a:pt x="0" y="52324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AutoShape 55" id="55"/>
          <p:cNvSpPr/>
          <p:nvPr/>
        </p:nvSpPr>
        <p:spPr>
          <a:xfrm>
            <a:off x="5264136" y="5917150"/>
            <a:ext cx="9294059" cy="9525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6" id="56"/>
          <p:cNvSpPr/>
          <p:nvPr/>
        </p:nvSpPr>
        <p:spPr>
          <a:xfrm>
            <a:off x="5171835" y="6206962"/>
            <a:ext cx="8718809" cy="9525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7" id="57"/>
          <p:cNvSpPr/>
          <p:nvPr/>
        </p:nvSpPr>
        <p:spPr>
          <a:xfrm>
            <a:off x="5357050" y="8919386"/>
            <a:ext cx="5831820" cy="9525"/>
          </a:xfrm>
          <a:prstGeom prst="line">
            <a:avLst/>
          </a:prstGeom>
          <a:ln cap="rnd" w="9525">
            <a:solidFill>
              <a:srgbClr val="4472C4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58" id="58"/>
          <p:cNvSpPr/>
          <p:nvPr/>
        </p:nvSpPr>
        <p:spPr>
          <a:xfrm flipH="false" flipV="false" rot="0">
            <a:off x="10025035" y="3950629"/>
            <a:ext cx="5530853" cy="2288390"/>
          </a:xfrm>
          <a:custGeom>
            <a:avLst/>
            <a:gdLst/>
            <a:ahLst/>
            <a:cxnLst/>
            <a:rect r="r" b="b" t="t" l="l"/>
            <a:pathLst>
              <a:path h="2288390" w="5530853">
                <a:moveTo>
                  <a:pt x="0" y="0"/>
                </a:moveTo>
                <a:lnTo>
                  <a:pt x="5530853" y="0"/>
                </a:lnTo>
                <a:lnTo>
                  <a:pt x="5530853" y="2288390"/>
                </a:lnTo>
                <a:lnTo>
                  <a:pt x="0" y="2288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9" id="59"/>
          <p:cNvSpPr txBox="true"/>
          <p:nvPr/>
        </p:nvSpPr>
        <p:spPr>
          <a:xfrm rot="0">
            <a:off x="1348740" y="660082"/>
            <a:ext cx="15590520" cy="183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Teknolojik Altyapı</a:t>
            </a:r>
          </a:p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Servis Tabanlı Tasarım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0154145" y="1198511"/>
            <a:ext cx="6884697" cy="1979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6081" indent="-323040" lvl="1">
              <a:lnSpc>
                <a:spcPts val="3470"/>
              </a:lnSpc>
              <a:buFont typeface="Arial"/>
              <a:buChar char="•"/>
            </a:pPr>
            <a:r>
              <a:rPr lang="en-US" sz="357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Açılışta modelleri toplu yükleme</a:t>
            </a:r>
          </a:p>
          <a:p>
            <a:pPr algn="l" marL="646081" indent="-323040" lvl="1">
              <a:lnSpc>
                <a:spcPts val="3470"/>
              </a:lnSpc>
              <a:buFont typeface="Arial"/>
              <a:buChar char="•"/>
            </a:pPr>
            <a:r>
              <a:rPr lang="en-US" sz="357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Daha düşük işlem süresi</a:t>
            </a:r>
          </a:p>
          <a:p>
            <a:pPr algn="l" marL="646081" indent="-323040" lvl="1">
              <a:lnSpc>
                <a:spcPts val="3470"/>
              </a:lnSpc>
              <a:buFont typeface="Arial"/>
              <a:buChar char="•"/>
            </a:pPr>
            <a:r>
              <a:rPr lang="en-US" sz="3570" spc="3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Daha iyi sistem kaynağı kullanımı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0986308" y="4543568"/>
            <a:ext cx="1328998" cy="30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Kullanıcı Şifre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0986308" y="5135154"/>
            <a:ext cx="1328998" cy="30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Şifre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D7D3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154214" y="330294"/>
            <a:ext cx="14133786" cy="9956709"/>
            <a:chOff x="0" y="0"/>
            <a:chExt cx="18845048" cy="1327561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45022" cy="13275563"/>
            </a:xfrm>
            <a:custGeom>
              <a:avLst/>
              <a:gdLst/>
              <a:ahLst/>
              <a:cxnLst/>
              <a:rect r="r" b="b" t="t" l="l"/>
              <a:pathLst>
                <a:path h="13275563" w="18845022">
                  <a:moveTo>
                    <a:pt x="11340592" y="0"/>
                  </a:moveTo>
                  <a:cubicBezTo>
                    <a:pt x="14080744" y="0"/>
                    <a:pt x="16593947" y="965708"/>
                    <a:pt x="18554193" y="2573147"/>
                  </a:cubicBezTo>
                  <a:lnTo>
                    <a:pt x="18845022" y="2823464"/>
                  </a:lnTo>
                  <a:lnTo>
                    <a:pt x="18845022" y="13275563"/>
                  </a:lnTo>
                  <a:lnTo>
                    <a:pt x="183007" y="13275563"/>
                  </a:lnTo>
                  <a:lnTo>
                    <a:pt x="130683" y="12984734"/>
                  </a:lnTo>
                  <a:cubicBezTo>
                    <a:pt x="44577" y="12425172"/>
                    <a:pt x="0" y="11852021"/>
                    <a:pt x="0" y="11268583"/>
                  </a:cubicBezTo>
                  <a:cubicBezTo>
                    <a:pt x="0" y="5045075"/>
                    <a:pt x="5077333" y="0"/>
                    <a:pt x="1134059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314700" y="3149544"/>
            <a:ext cx="2913362" cy="2834327"/>
            <a:chOff x="0" y="0"/>
            <a:chExt cx="3884482" cy="37791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84422" cy="3779139"/>
            </a:xfrm>
            <a:custGeom>
              <a:avLst/>
              <a:gdLst/>
              <a:ahLst/>
              <a:cxnLst/>
              <a:rect r="r" b="b" t="t" l="l"/>
              <a:pathLst>
                <a:path h="3779139" w="3884422">
                  <a:moveTo>
                    <a:pt x="0" y="1889506"/>
                  </a:moveTo>
                  <a:cubicBezTo>
                    <a:pt x="0" y="845947"/>
                    <a:pt x="869569" y="0"/>
                    <a:pt x="1942211" y="0"/>
                  </a:cubicBezTo>
                  <a:cubicBezTo>
                    <a:pt x="3014853" y="0"/>
                    <a:pt x="3884422" y="845947"/>
                    <a:pt x="3884422" y="1889506"/>
                  </a:cubicBezTo>
                  <a:cubicBezTo>
                    <a:pt x="3884422" y="2933065"/>
                    <a:pt x="3014853" y="3779139"/>
                    <a:pt x="1942211" y="3779139"/>
                  </a:cubicBezTo>
                  <a:cubicBezTo>
                    <a:pt x="869569" y="3779139"/>
                    <a:pt x="0" y="2933065"/>
                    <a:pt x="0" y="1889506"/>
                  </a:cubicBezTo>
                  <a:close/>
                </a:path>
              </a:pathLst>
            </a:custGeom>
            <a:solidFill>
              <a:srgbClr val="FFC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-3079828">
            <a:off x="2324493" y="2143608"/>
            <a:ext cx="4672349" cy="4672348"/>
            <a:chOff x="0" y="0"/>
            <a:chExt cx="6229798" cy="62297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535938" y="5842"/>
              <a:ext cx="4694301" cy="3391535"/>
            </a:xfrm>
            <a:custGeom>
              <a:avLst/>
              <a:gdLst/>
              <a:ahLst/>
              <a:cxnLst/>
              <a:rect r="r" b="b" t="t" l="l"/>
              <a:pathLst>
                <a:path h="3391535" w="4694301">
                  <a:moveTo>
                    <a:pt x="1851533" y="6096"/>
                  </a:moveTo>
                  <a:cubicBezTo>
                    <a:pt x="2114169" y="29083"/>
                    <a:pt x="2374392" y="85598"/>
                    <a:pt x="2625471" y="175133"/>
                  </a:cubicBezTo>
                  <a:cubicBezTo>
                    <a:pt x="2691511" y="198755"/>
                    <a:pt x="2725928" y="271399"/>
                    <a:pt x="2702433" y="337439"/>
                  </a:cubicBezTo>
                  <a:cubicBezTo>
                    <a:pt x="2678938" y="403479"/>
                    <a:pt x="2606167" y="437896"/>
                    <a:pt x="2540127" y="414401"/>
                  </a:cubicBezTo>
                  <a:cubicBezTo>
                    <a:pt x="2309495" y="332105"/>
                    <a:pt x="2070608" y="280416"/>
                    <a:pt x="1829308" y="259207"/>
                  </a:cubicBezTo>
                  <a:cubicBezTo>
                    <a:pt x="1759458" y="253111"/>
                    <a:pt x="1707769" y="191516"/>
                    <a:pt x="1713865" y="121539"/>
                  </a:cubicBezTo>
                  <a:cubicBezTo>
                    <a:pt x="1719961" y="51562"/>
                    <a:pt x="1781556" y="0"/>
                    <a:pt x="1851533" y="6096"/>
                  </a:cubicBezTo>
                  <a:close/>
                  <a:moveTo>
                    <a:pt x="3544189" y="692277"/>
                  </a:moveTo>
                  <a:cubicBezTo>
                    <a:pt x="3751834" y="861060"/>
                    <a:pt x="3934841" y="1054227"/>
                    <a:pt x="4090289" y="1266190"/>
                  </a:cubicBezTo>
                  <a:cubicBezTo>
                    <a:pt x="4131818" y="1322705"/>
                    <a:pt x="4119626" y="1402207"/>
                    <a:pt x="4062984" y="1443736"/>
                  </a:cubicBezTo>
                  <a:cubicBezTo>
                    <a:pt x="4006342" y="1485265"/>
                    <a:pt x="3926967" y="1473073"/>
                    <a:pt x="3885438" y="1416431"/>
                  </a:cubicBezTo>
                  <a:cubicBezTo>
                    <a:pt x="3742690" y="1221867"/>
                    <a:pt x="3574542" y="1044321"/>
                    <a:pt x="3383915" y="889381"/>
                  </a:cubicBezTo>
                  <a:cubicBezTo>
                    <a:pt x="3329432" y="845185"/>
                    <a:pt x="3321177" y="765175"/>
                    <a:pt x="3365500" y="710692"/>
                  </a:cubicBezTo>
                  <a:cubicBezTo>
                    <a:pt x="3409823" y="656209"/>
                    <a:pt x="3489706" y="647954"/>
                    <a:pt x="3544189" y="692277"/>
                  </a:cubicBezTo>
                  <a:close/>
                  <a:moveTo>
                    <a:pt x="4561078" y="2209038"/>
                  </a:moveTo>
                  <a:cubicBezTo>
                    <a:pt x="4637024" y="2460498"/>
                    <a:pt x="4681474" y="2722880"/>
                    <a:pt x="4691634" y="2990342"/>
                  </a:cubicBezTo>
                  <a:cubicBezTo>
                    <a:pt x="4694301" y="3060446"/>
                    <a:pt x="4639691" y="3119374"/>
                    <a:pt x="4569587" y="3122041"/>
                  </a:cubicBezTo>
                  <a:cubicBezTo>
                    <a:pt x="4499483" y="3124708"/>
                    <a:pt x="4440555" y="3070098"/>
                    <a:pt x="4437888" y="2999994"/>
                  </a:cubicBezTo>
                  <a:cubicBezTo>
                    <a:pt x="4428617" y="2754376"/>
                    <a:pt x="4387723" y="2513457"/>
                    <a:pt x="4318000" y="2282444"/>
                  </a:cubicBezTo>
                  <a:cubicBezTo>
                    <a:pt x="4297680" y="2215261"/>
                    <a:pt x="4335780" y="2144395"/>
                    <a:pt x="4402836" y="2124202"/>
                  </a:cubicBezTo>
                  <a:cubicBezTo>
                    <a:pt x="4469892" y="2104009"/>
                    <a:pt x="4540885" y="2141982"/>
                    <a:pt x="4561078" y="2209038"/>
                  </a:cubicBezTo>
                  <a:close/>
                  <a:moveTo>
                    <a:pt x="3849116" y="3386963"/>
                  </a:moveTo>
                  <a:lnTo>
                    <a:pt x="3088767" y="3336544"/>
                  </a:lnTo>
                  <a:cubicBezTo>
                    <a:pt x="3018790" y="3331845"/>
                    <a:pt x="2965831" y="3271393"/>
                    <a:pt x="2970403" y="3201416"/>
                  </a:cubicBezTo>
                  <a:cubicBezTo>
                    <a:pt x="2974975" y="3131439"/>
                    <a:pt x="3035554" y="3078480"/>
                    <a:pt x="3105531" y="3083052"/>
                  </a:cubicBezTo>
                  <a:lnTo>
                    <a:pt x="3865880" y="3133471"/>
                  </a:lnTo>
                  <a:cubicBezTo>
                    <a:pt x="3935857" y="3138170"/>
                    <a:pt x="3988816" y="3198622"/>
                    <a:pt x="3984244" y="3268599"/>
                  </a:cubicBezTo>
                  <a:cubicBezTo>
                    <a:pt x="3979672" y="3338576"/>
                    <a:pt x="3919093" y="3391535"/>
                    <a:pt x="3849116" y="3386963"/>
                  </a:cubicBezTo>
                  <a:close/>
                  <a:moveTo>
                    <a:pt x="2075053" y="3269234"/>
                  </a:moveTo>
                  <a:lnTo>
                    <a:pt x="1570609" y="3235706"/>
                  </a:lnTo>
                  <a:cubicBezTo>
                    <a:pt x="1527556" y="3232912"/>
                    <a:pt x="1488948" y="3208401"/>
                    <a:pt x="1467993" y="3170682"/>
                  </a:cubicBezTo>
                  <a:lnTo>
                    <a:pt x="1343406" y="2946527"/>
                  </a:lnTo>
                  <a:cubicBezTo>
                    <a:pt x="1309370" y="2885186"/>
                    <a:pt x="1331341" y="2807843"/>
                    <a:pt x="1392682" y="2773807"/>
                  </a:cubicBezTo>
                  <a:cubicBezTo>
                    <a:pt x="1454023" y="2739771"/>
                    <a:pt x="1531366" y="2761742"/>
                    <a:pt x="1565402" y="2823083"/>
                  </a:cubicBezTo>
                  <a:lnTo>
                    <a:pt x="1689989" y="3047238"/>
                  </a:lnTo>
                  <a:lnTo>
                    <a:pt x="1578991" y="3108960"/>
                  </a:lnTo>
                  <a:lnTo>
                    <a:pt x="1587373" y="2982214"/>
                  </a:lnTo>
                  <a:lnTo>
                    <a:pt x="2091817" y="3015742"/>
                  </a:lnTo>
                  <a:cubicBezTo>
                    <a:pt x="2161794" y="3020441"/>
                    <a:pt x="2214753" y="3080893"/>
                    <a:pt x="2210181" y="3150870"/>
                  </a:cubicBezTo>
                  <a:cubicBezTo>
                    <a:pt x="2205609" y="3220847"/>
                    <a:pt x="2145030" y="3273806"/>
                    <a:pt x="2075053" y="3269234"/>
                  </a:cubicBezTo>
                  <a:close/>
                  <a:moveTo>
                    <a:pt x="849630" y="2058670"/>
                  </a:moveTo>
                  <a:lnTo>
                    <a:pt x="479298" y="1392682"/>
                  </a:lnTo>
                  <a:cubicBezTo>
                    <a:pt x="445262" y="1331341"/>
                    <a:pt x="467233" y="1253998"/>
                    <a:pt x="528574" y="1219962"/>
                  </a:cubicBezTo>
                  <a:cubicBezTo>
                    <a:pt x="589915" y="1185926"/>
                    <a:pt x="667258" y="1207897"/>
                    <a:pt x="701294" y="1269238"/>
                  </a:cubicBezTo>
                  <a:lnTo>
                    <a:pt x="1071626" y="1935226"/>
                  </a:lnTo>
                  <a:cubicBezTo>
                    <a:pt x="1105662" y="1996567"/>
                    <a:pt x="1083691" y="2073910"/>
                    <a:pt x="1022350" y="2107946"/>
                  </a:cubicBezTo>
                  <a:cubicBezTo>
                    <a:pt x="961009" y="2141982"/>
                    <a:pt x="883666" y="2120011"/>
                    <a:pt x="849630" y="2058670"/>
                  </a:cubicBezTo>
                  <a:close/>
                  <a:moveTo>
                    <a:pt x="127000" y="370713"/>
                  </a:moveTo>
                  <a:lnTo>
                    <a:pt x="127000" y="497713"/>
                  </a:lnTo>
                  <a:lnTo>
                    <a:pt x="65278" y="386715"/>
                  </a:lnTo>
                  <a:cubicBezTo>
                    <a:pt x="300228" y="256032"/>
                    <a:pt x="547624" y="158115"/>
                    <a:pt x="801116" y="92837"/>
                  </a:cubicBezTo>
                  <a:cubicBezTo>
                    <a:pt x="869061" y="75311"/>
                    <a:pt x="938276" y="116205"/>
                    <a:pt x="955802" y="184150"/>
                  </a:cubicBezTo>
                  <a:cubicBezTo>
                    <a:pt x="973328" y="252095"/>
                    <a:pt x="932434" y="321310"/>
                    <a:pt x="864489" y="338836"/>
                  </a:cubicBezTo>
                  <a:cubicBezTo>
                    <a:pt x="631698" y="398907"/>
                    <a:pt x="404495" y="488823"/>
                    <a:pt x="188722" y="608838"/>
                  </a:cubicBezTo>
                  <a:cubicBezTo>
                    <a:pt x="169799" y="619379"/>
                    <a:pt x="148590" y="624840"/>
                    <a:pt x="127000" y="624840"/>
                  </a:cubicBezTo>
                  <a:cubicBezTo>
                    <a:pt x="56896" y="624840"/>
                    <a:pt x="0" y="567944"/>
                    <a:pt x="0" y="497840"/>
                  </a:cubicBezTo>
                  <a:cubicBezTo>
                    <a:pt x="0" y="427736"/>
                    <a:pt x="56896" y="370840"/>
                    <a:pt x="127000" y="370840"/>
                  </a:cubicBezTo>
                  <a:close/>
                </a:path>
              </a:pathLst>
            </a:custGeom>
            <a:solidFill>
              <a:srgbClr val="FFC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35938" y="5842"/>
              <a:ext cx="4694301" cy="3124708"/>
            </a:xfrm>
            <a:custGeom>
              <a:avLst/>
              <a:gdLst/>
              <a:ahLst/>
              <a:cxnLst/>
              <a:rect r="r" b="b" t="t" l="l"/>
              <a:pathLst>
                <a:path h="3124708" w="4694301">
                  <a:moveTo>
                    <a:pt x="1851533" y="6096"/>
                  </a:moveTo>
                  <a:cubicBezTo>
                    <a:pt x="2114169" y="29083"/>
                    <a:pt x="2374392" y="85598"/>
                    <a:pt x="2625471" y="175133"/>
                  </a:cubicBezTo>
                  <a:cubicBezTo>
                    <a:pt x="2691511" y="198755"/>
                    <a:pt x="2725928" y="271399"/>
                    <a:pt x="2702433" y="337439"/>
                  </a:cubicBezTo>
                  <a:cubicBezTo>
                    <a:pt x="2678938" y="403479"/>
                    <a:pt x="2606167" y="437896"/>
                    <a:pt x="2540127" y="414401"/>
                  </a:cubicBezTo>
                  <a:cubicBezTo>
                    <a:pt x="2309495" y="332105"/>
                    <a:pt x="2070608" y="280416"/>
                    <a:pt x="1829308" y="259207"/>
                  </a:cubicBezTo>
                  <a:cubicBezTo>
                    <a:pt x="1759458" y="253111"/>
                    <a:pt x="1707769" y="191516"/>
                    <a:pt x="1713865" y="121539"/>
                  </a:cubicBezTo>
                  <a:cubicBezTo>
                    <a:pt x="1719961" y="51562"/>
                    <a:pt x="1781556" y="0"/>
                    <a:pt x="1851533" y="6096"/>
                  </a:cubicBezTo>
                  <a:close/>
                  <a:moveTo>
                    <a:pt x="3544189" y="692277"/>
                  </a:moveTo>
                  <a:cubicBezTo>
                    <a:pt x="3751834" y="861060"/>
                    <a:pt x="3934841" y="1054227"/>
                    <a:pt x="4090289" y="1266190"/>
                  </a:cubicBezTo>
                  <a:cubicBezTo>
                    <a:pt x="4131818" y="1322705"/>
                    <a:pt x="4119626" y="1402207"/>
                    <a:pt x="4062984" y="1443736"/>
                  </a:cubicBezTo>
                  <a:cubicBezTo>
                    <a:pt x="4006342" y="1485265"/>
                    <a:pt x="3926967" y="1473073"/>
                    <a:pt x="3885438" y="1416431"/>
                  </a:cubicBezTo>
                  <a:cubicBezTo>
                    <a:pt x="3742690" y="1221867"/>
                    <a:pt x="3574542" y="1044321"/>
                    <a:pt x="3383915" y="889381"/>
                  </a:cubicBezTo>
                  <a:cubicBezTo>
                    <a:pt x="3329432" y="845185"/>
                    <a:pt x="3321177" y="765175"/>
                    <a:pt x="3365500" y="710692"/>
                  </a:cubicBezTo>
                  <a:cubicBezTo>
                    <a:pt x="3409823" y="656209"/>
                    <a:pt x="3489706" y="647954"/>
                    <a:pt x="3544189" y="692277"/>
                  </a:cubicBezTo>
                  <a:close/>
                  <a:moveTo>
                    <a:pt x="4561078" y="2209038"/>
                  </a:moveTo>
                  <a:cubicBezTo>
                    <a:pt x="4637024" y="2460498"/>
                    <a:pt x="4681474" y="2722880"/>
                    <a:pt x="4691634" y="2990342"/>
                  </a:cubicBezTo>
                  <a:cubicBezTo>
                    <a:pt x="4694301" y="3060446"/>
                    <a:pt x="4639691" y="3119374"/>
                    <a:pt x="4569587" y="3122041"/>
                  </a:cubicBezTo>
                  <a:cubicBezTo>
                    <a:pt x="4499483" y="3124708"/>
                    <a:pt x="4440555" y="3070098"/>
                    <a:pt x="4437888" y="2999994"/>
                  </a:cubicBezTo>
                  <a:cubicBezTo>
                    <a:pt x="4428617" y="2754376"/>
                    <a:pt x="4387723" y="2513457"/>
                    <a:pt x="4318000" y="2282444"/>
                  </a:cubicBezTo>
                  <a:cubicBezTo>
                    <a:pt x="4297680" y="2215261"/>
                    <a:pt x="4335780" y="2144395"/>
                    <a:pt x="4402836" y="2124202"/>
                  </a:cubicBezTo>
                  <a:cubicBezTo>
                    <a:pt x="4469892" y="2104009"/>
                    <a:pt x="4540885" y="2141982"/>
                    <a:pt x="4561078" y="2209038"/>
                  </a:cubicBezTo>
                  <a:close/>
                  <a:moveTo>
                    <a:pt x="127000" y="370713"/>
                  </a:moveTo>
                  <a:lnTo>
                    <a:pt x="127000" y="497713"/>
                  </a:lnTo>
                  <a:lnTo>
                    <a:pt x="65278" y="386715"/>
                  </a:lnTo>
                  <a:cubicBezTo>
                    <a:pt x="300228" y="256032"/>
                    <a:pt x="547624" y="158115"/>
                    <a:pt x="801116" y="92837"/>
                  </a:cubicBezTo>
                  <a:cubicBezTo>
                    <a:pt x="869061" y="75311"/>
                    <a:pt x="938276" y="116205"/>
                    <a:pt x="955802" y="184150"/>
                  </a:cubicBezTo>
                  <a:cubicBezTo>
                    <a:pt x="973328" y="252095"/>
                    <a:pt x="932434" y="321310"/>
                    <a:pt x="864489" y="338836"/>
                  </a:cubicBezTo>
                  <a:cubicBezTo>
                    <a:pt x="631698" y="398907"/>
                    <a:pt x="404495" y="488823"/>
                    <a:pt x="188722" y="608838"/>
                  </a:cubicBezTo>
                  <a:cubicBezTo>
                    <a:pt x="169799" y="619379"/>
                    <a:pt x="148590" y="624840"/>
                    <a:pt x="127000" y="624840"/>
                  </a:cubicBezTo>
                  <a:cubicBezTo>
                    <a:pt x="56896" y="624840"/>
                    <a:pt x="0" y="567944"/>
                    <a:pt x="0" y="497840"/>
                  </a:cubicBezTo>
                  <a:cubicBezTo>
                    <a:pt x="0" y="427736"/>
                    <a:pt x="56896" y="370840"/>
                    <a:pt x="127000" y="370840"/>
                  </a:cubicBezTo>
                  <a:close/>
                </a:path>
              </a:pathLst>
            </a:custGeom>
            <a:solidFill>
              <a:srgbClr val="FFC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149340" y="3049708"/>
            <a:ext cx="11284061" cy="3939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20"/>
              </a:lnSpc>
            </a:pPr>
            <a:r>
              <a:rPr lang="en-US" sz="9000" spc="-54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Dinlediğiniz için Teşekkürler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622292"/>
            <a:ext cx="192024" cy="1056132"/>
            <a:chOff x="0" y="0"/>
            <a:chExt cx="256032" cy="14081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6032" cy="1408176"/>
            </a:xfrm>
            <a:custGeom>
              <a:avLst/>
              <a:gdLst/>
              <a:ahLst/>
              <a:cxnLst/>
              <a:rect r="r" b="b" t="t" l="l"/>
              <a:pathLst>
                <a:path h="1408176" w="256032">
                  <a:moveTo>
                    <a:pt x="0" y="0"/>
                  </a:moveTo>
                  <a:lnTo>
                    <a:pt x="256032" y="0"/>
                  </a:lnTo>
                  <a:lnTo>
                    <a:pt x="256032" y="1408176"/>
                  </a:lnTo>
                  <a:lnTo>
                    <a:pt x="0" y="1408176"/>
                  </a:lnTo>
                  <a:close/>
                </a:path>
              </a:pathLst>
            </a:custGeom>
            <a:solidFill>
              <a:srgbClr val="ED7D3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945755" y="1019283"/>
            <a:ext cx="9565386" cy="1598550"/>
            <a:chOff x="0" y="0"/>
            <a:chExt cx="12753848" cy="2131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00" y="12700"/>
              <a:ext cx="12728448" cy="2106041"/>
            </a:xfrm>
            <a:custGeom>
              <a:avLst/>
              <a:gdLst/>
              <a:ahLst/>
              <a:cxnLst/>
              <a:rect r="r" b="b" t="t" l="l"/>
              <a:pathLst>
                <a:path h="2106041" w="12728448">
                  <a:moveTo>
                    <a:pt x="0" y="351028"/>
                  </a:moveTo>
                  <a:cubicBezTo>
                    <a:pt x="0" y="157099"/>
                    <a:pt x="158750" y="0"/>
                    <a:pt x="354584" y="0"/>
                  </a:cubicBezTo>
                  <a:lnTo>
                    <a:pt x="12373864" y="0"/>
                  </a:lnTo>
                  <a:cubicBezTo>
                    <a:pt x="12569698" y="0"/>
                    <a:pt x="12728448" y="157099"/>
                    <a:pt x="12728448" y="351028"/>
                  </a:cubicBezTo>
                  <a:lnTo>
                    <a:pt x="12728448" y="1755013"/>
                  </a:lnTo>
                  <a:cubicBezTo>
                    <a:pt x="12728448" y="1948815"/>
                    <a:pt x="12569698" y="2106041"/>
                    <a:pt x="12373864" y="2106041"/>
                  </a:cubicBezTo>
                  <a:lnTo>
                    <a:pt x="354584" y="2106041"/>
                  </a:lnTo>
                  <a:cubicBezTo>
                    <a:pt x="158750" y="2106041"/>
                    <a:pt x="0" y="1948815"/>
                    <a:pt x="0" y="1755013"/>
                  </a:cubicBez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53848" cy="2131441"/>
            </a:xfrm>
            <a:custGeom>
              <a:avLst/>
              <a:gdLst/>
              <a:ahLst/>
              <a:cxnLst/>
              <a:rect r="r" b="b" t="t" l="l"/>
              <a:pathLst>
                <a:path h="2131441" w="12753848">
                  <a:moveTo>
                    <a:pt x="0" y="363728"/>
                  </a:moveTo>
                  <a:cubicBezTo>
                    <a:pt x="0" y="162687"/>
                    <a:pt x="164592" y="0"/>
                    <a:pt x="367284" y="0"/>
                  </a:cubicBezTo>
                  <a:lnTo>
                    <a:pt x="12386564" y="0"/>
                  </a:lnTo>
                  <a:lnTo>
                    <a:pt x="12386564" y="12700"/>
                  </a:lnTo>
                  <a:lnTo>
                    <a:pt x="12386564" y="0"/>
                  </a:lnTo>
                  <a:cubicBezTo>
                    <a:pt x="12589256" y="0"/>
                    <a:pt x="12753848" y="162687"/>
                    <a:pt x="12753848" y="363728"/>
                  </a:cubicBezTo>
                  <a:lnTo>
                    <a:pt x="12741148" y="363728"/>
                  </a:lnTo>
                  <a:lnTo>
                    <a:pt x="12753848" y="363728"/>
                  </a:lnTo>
                  <a:lnTo>
                    <a:pt x="12753848" y="1767713"/>
                  </a:lnTo>
                  <a:lnTo>
                    <a:pt x="12741148" y="1767713"/>
                  </a:lnTo>
                  <a:lnTo>
                    <a:pt x="12753848" y="1767713"/>
                  </a:lnTo>
                  <a:cubicBezTo>
                    <a:pt x="12753848" y="1968754"/>
                    <a:pt x="12589256" y="2131441"/>
                    <a:pt x="12386564" y="2131441"/>
                  </a:cubicBezTo>
                  <a:lnTo>
                    <a:pt x="12386564" y="2118741"/>
                  </a:lnTo>
                  <a:lnTo>
                    <a:pt x="12386564" y="2131441"/>
                  </a:lnTo>
                  <a:lnTo>
                    <a:pt x="367284" y="2131441"/>
                  </a:lnTo>
                  <a:lnTo>
                    <a:pt x="367284" y="2118741"/>
                  </a:lnTo>
                  <a:lnTo>
                    <a:pt x="367284" y="2131441"/>
                  </a:lnTo>
                  <a:cubicBezTo>
                    <a:pt x="164592" y="2131441"/>
                    <a:pt x="0" y="1968627"/>
                    <a:pt x="0" y="1767713"/>
                  </a:cubicBezTo>
                  <a:lnTo>
                    <a:pt x="0" y="363728"/>
                  </a:lnTo>
                  <a:lnTo>
                    <a:pt x="12700" y="363728"/>
                  </a:lnTo>
                  <a:lnTo>
                    <a:pt x="0" y="363728"/>
                  </a:lnTo>
                  <a:moveTo>
                    <a:pt x="25400" y="363728"/>
                  </a:moveTo>
                  <a:lnTo>
                    <a:pt x="25400" y="1767713"/>
                  </a:lnTo>
                  <a:lnTo>
                    <a:pt x="12700" y="1767713"/>
                  </a:lnTo>
                  <a:lnTo>
                    <a:pt x="25400" y="1767713"/>
                  </a:lnTo>
                  <a:cubicBezTo>
                    <a:pt x="25400" y="1954403"/>
                    <a:pt x="178308" y="2106041"/>
                    <a:pt x="367284" y="2106041"/>
                  </a:cubicBezTo>
                  <a:lnTo>
                    <a:pt x="12386564" y="2106041"/>
                  </a:lnTo>
                  <a:cubicBezTo>
                    <a:pt x="12575413" y="2106041"/>
                    <a:pt x="12728448" y="1954403"/>
                    <a:pt x="12728448" y="1767713"/>
                  </a:cubicBezTo>
                  <a:lnTo>
                    <a:pt x="12728448" y="363728"/>
                  </a:lnTo>
                  <a:cubicBezTo>
                    <a:pt x="12728448" y="177038"/>
                    <a:pt x="12575540" y="25400"/>
                    <a:pt x="12386564" y="25400"/>
                  </a:cubicBezTo>
                  <a:lnTo>
                    <a:pt x="367284" y="25400"/>
                  </a:lnTo>
                  <a:lnTo>
                    <a:pt x="367284" y="12700"/>
                  </a:lnTo>
                  <a:lnTo>
                    <a:pt x="367284" y="25400"/>
                  </a:lnTo>
                  <a:cubicBezTo>
                    <a:pt x="178308" y="25400"/>
                    <a:pt x="25400" y="177038"/>
                    <a:pt x="25400" y="3637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190500" y="1330703"/>
            <a:ext cx="9075897" cy="104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6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Amaç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945755" y="2685183"/>
            <a:ext cx="9565386" cy="1598550"/>
            <a:chOff x="0" y="0"/>
            <a:chExt cx="12753848" cy="2131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12728448" cy="2106041"/>
            </a:xfrm>
            <a:custGeom>
              <a:avLst/>
              <a:gdLst/>
              <a:ahLst/>
              <a:cxnLst/>
              <a:rect r="r" b="b" t="t" l="l"/>
              <a:pathLst>
                <a:path h="2106041" w="12728448">
                  <a:moveTo>
                    <a:pt x="0" y="351028"/>
                  </a:moveTo>
                  <a:cubicBezTo>
                    <a:pt x="0" y="157099"/>
                    <a:pt x="158750" y="0"/>
                    <a:pt x="354584" y="0"/>
                  </a:cubicBezTo>
                  <a:lnTo>
                    <a:pt x="12373864" y="0"/>
                  </a:lnTo>
                  <a:cubicBezTo>
                    <a:pt x="12569698" y="0"/>
                    <a:pt x="12728448" y="157099"/>
                    <a:pt x="12728448" y="351028"/>
                  </a:cubicBezTo>
                  <a:lnTo>
                    <a:pt x="12728448" y="1755013"/>
                  </a:lnTo>
                  <a:cubicBezTo>
                    <a:pt x="12728448" y="1948815"/>
                    <a:pt x="12569698" y="2106041"/>
                    <a:pt x="12373864" y="2106041"/>
                  </a:cubicBezTo>
                  <a:lnTo>
                    <a:pt x="354584" y="2106041"/>
                  </a:lnTo>
                  <a:cubicBezTo>
                    <a:pt x="158750" y="2106041"/>
                    <a:pt x="0" y="1948815"/>
                    <a:pt x="0" y="1755013"/>
                  </a:cubicBezTo>
                  <a:close/>
                </a:path>
              </a:pathLst>
            </a:custGeom>
            <a:solidFill>
              <a:srgbClr val="CD54A7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53848" cy="2131441"/>
            </a:xfrm>
            <a:custGeom>
              <a:avLst/>
              <a:gdLst/>
              <a:ahLst/>
              <a:cxnLst/>
              <a:rect r="r" b="b" t="t" l="l"/>
              <a:pathLst>
                <a:path h="2131441" w="12753848">
                  <a:moveTo>
                    <a:pt x="0" y="363728"/>
                  </a:moveTo>
                  <a:cubicBezTo>
                    <a:pt x="0" y="162687"/>
                    <a:pt x="164592" y="0"/>
                    <a:pt x="367284" y="0"/>
                  </a:cubicBezTo>
                  <a:lnTo>
                    <a:pt x="12386564" y="0"/>
                  </a:lnTo>
                  <a:lnTo>
                    <a:pt x="12386564" y="12700"/>
                  </a:lnTo>
                  <a:lnTo>
                    <a:pt x="12386564" y="0"/>
                  </a:lnTo>
                  <a:cubicBezTo>
                    <a:pt x="12589256" y="0"/>
                    <a:pt x="12753848" y="162687"/>
                    <a:pt x="12753848" y="363728"/>
                  </a:cubicBezTo>
                  <a:lnTo>
                    <a:pt x="12741148" y="363728"/>
                  </a:lnTo>
                  <a:lnTo>
                    <a:pt x="12753848" y="363728"/>
                  </a:lnTo>
                  <a:lnTo>
                    <a:pt x="12753848" y="1767713"/>
                  </a:lnTo>
                  <a:lnTo>
                    <a:pt x="12741148" y="1767713"/>
                  </a:lnTo>
                  <a:lnTo>
                    <a:pt x="12753848" y="1767713"/>
                  </a:lnTo>
                  <a:cubicBezTo>
                    <a:pt x="12753848" y="1968754"/>
                    <a:pt x="12589256" y="2131441"/>
                    <a:pt x="12386564" y="2131441"/>
                  </a:cubicBezTo>
                  <a:lnTo>
                    <a:pt x="12386564" y="2118741"/>
                  </a:lnTo>
                  <a:lnTo>
                    <a:pt x="12386564" y="2131441"/>
                  </a:lnTo>
                  <a:lnTo>
                    <a:pt x="367284" y="2131441"/>
                  </a:lnTo>
                  <a:lnTo>
                    <a:pt x="367284" y="2118741"/>
                  </a:lnTo>
                  <a:lnTo>
                    <a:pt x="367284" y="2131441"/>
                  </a:lnTo>
                  <a:cubicBezTo>
                    <a:pt x="164592" y="2131441"/>
                    <a:pt x="0" y="1968627"/>
                    <a:pt x="0" y="1767713"/>
                  </a:cubicBezTo>
                  <a:lnTo>
                    <a:pt x="0" y="363728"/>
                  </a:lnTo>
                  <a:lnTo>
                    <a:pt x="12700" y="363728"/>
                  </a:lnTo>
                  <a:lnTo>
                    <a:pt x="0" y="363728"/>
                  </a:lnTo>
                  <a:moveTo>
                    <a:pt x="25400" y="363728"/>
                  </a:moveTo>
                  <a:lnTo>
                    <a:pt x="25400" y="1767713"/>
                  </a:lnTo>
                  <a:lnTo>
                    <a:pt x="12700" y="1767713"/>
                  </a:lnTo>
                  <a:lnTo>
                    <a:pt x="25400" y="1767713"/>
                  </a:lnTo>
                  <a:cubicBezTo>
                    <a:pt x="25400" y="1954403"/>
                    <a:pt x="178308" y="2106041"/>
                    <a:pt x="367284" y="2106041"/>
                  </a:cubicBezTo>
                  <a:lnTo>
                    <a:pt x="12386564" y="2106041"/>
                  </a:lnTo>
                  <a:cubicBezTo>
                    <a:pt x="12575413" y="2106041"/>
                    <a:pt x="12728448" y="1954403"/>
                    <a:pt x="12728448" y="1767713"/>
                  </a:cubicBezTo>
                  <a:lnTo>
                    <a:pt x="12728448" y="363728"/>
                  </a:lnTo>
                  <a:cubicBezTo>
                    <a:pt x="12728448" y="177038"/>
                    <a:pt x="12575540" y="25400"/>
                    <a:pt x="12386564" y="25400"/>
                  </a:cubicBezTo>
                  <a:lnTo>
                    <a:pt x="367284" y="25400"/>
                  </a:lnTo>
                  <a:lnTo>
                    <a:pt x="367284" y="12700"/>
                  </a:lnTo>
                  <a:lnTo>
                    <a:pt x="367284" y="25400"/>
                  </a:lnTo>
                  <a:cubicBezTo>
                    <a:pt x="178308" y="25400"/>
                    <a:pt x="25400" y="177038"/>
                    <a:pt x="25400" y="3637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190500" y="2996603"/>
            <a:ext cx="9075897" cy="104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6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Teknoloji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945755" y="4351083"/>
            <a:ext cx="9565386" cy="1598550"/>
            <a:chOff x="0" y="0"/>
            <a:chExt cx="12753848" cy="2131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00" y="12700"/>
              <a:ext cx="12728448" cy="2106041"/>
            </a:xfrm>
            <a:custGeom>
              <a:avLst/>
              <a:gdLst/>
              <a:ahLst/>
              <a:cxnLst/>
              <a:rect r="r" b="b" t="t" l="l"/>
              <a:pathLst>
                <a:path h="2106041" w="12728448">
                  <a:moveTo>
                    <a:pt x="0" y="351028"/>
                  </a:moveTo>
                  <a:cubicBezTo>
                    <a:pt x="0" y="157099"/>
                    <a:pt x="158750" y="0"/>
                    <a:pt x="354584" y="0"/>
                  </a:cubicBezTo>
                  <a:lnTo>
                    <a:pt x="12373864" y="0"/>
                  </a:lnTo>
                  <a:cubicBezTo>
                    <a:pt x="12569698" y="0"/>
                    <a:pt x="12728448" y="157099"/>
                    <a:pt x="12728448" y="351028"/>
                  </a:cubicBezTo>
                  <a:lnTo>
                    <a:pt x="12728448" y="1755013"/>
                  </a:lnTo>
                  <a:cubicBezTo>
                    <a:pt x="12728448" y="1948815"/>
                    <a:pt x="12569698" y="2106041"/>
                    <a:pt x="12373864" y="2106041"/>
                  </a:cubicBezTo>
                  <a:lnTo>
                    <a:pt x="354584" y="2106041"/>
                  </a:lnTo>
                  <a:cubicBezTo>
                    <a:pt x="158750" y="2106041"/>
                    <a:pt x="0" y="1948815"/>
                    <a:pt x="0" y="1755013"/>
                  </a:cubicBezTo>
                  <a:close/>
                </a:path>
              </a:pathLst>
            </a:custGeom>
            <a:solidFill>
              <a:srgbClr val="B2C5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53848" cy="2131441"/>
            </a:xfrm>
            <a:custGeom>
              <a:avLst/>
              <a:gdLst/>
              <a:ahLst/>
              <a:cxnLst/>
              <a:rect r="r" b="b" t="t" l="l"/>
              <a:pathLst>
                <a:path h="2131441" w="12753848">
                  <a:moveTo>
                    <a:pt x="0" y="363728"/>
                  </a:moveTo>
                  <a:cubicBezTo>
                    <a:pt x="0" y="162687"/>
                    <a:pt x="164592" y="0"/>
                    <a:pt x="367284" y="0"/>
                  </a:cubicBezTo>
                  <a:lnTo>
                    <a:pt x="12386564" y="0"/>
                  </a:lnTo>
                  <a:lnTo>
                    <a:pt x="12386564" y="12700"/>
                  </a:lnTo>
                  <a:lnTo>
                    <a:pt x="12386564" y="0"/>
                  </a:lnTo>
                  <a:cubicBezTo>
                    <a:pt x="12589256" y="0"/>
                    <a:pt x="12753848" y="162687"/>
                    <a:pt x="12753848" y="363728"/>
                  </a:cubicBezTo>
                  <a:lnTo>
                    <a:pt x="12741148" y="363728"/>
                  </a:lnTo>
                  <a:lnTo>
                    <a:pt x="12753848" y="363728"/>
                  </a:lnTo>
                  <a:lnTo>
                    <a:pt x="12753848" y="1767713"/>
                  </a:lnTo>
                  <a:lnTo>
                    <a:pt x="12741148" y="1767713"/>
                  </a:lnTo>
                  <a:lnTo>
                    <a:pt x="12753848" y="1767713"/>
                  </a:lnTo>
                  <a:cubicBezTo>
                    <a:pt x="12753848" y="1968754"/>
                    <a:pt x="12589256" y="2131441"/>
                    <a:pt x="12386564" y="2131441"/>
                  </a:cubicBezTo>
                  <a:lnTo>
                    <a:pt x="12386564" y="2118741"/>
                  </a:lnTo>
                  <a:lnTo>
                    <a:pt x="12386564" y="2131441"/>
                  </a:lnTo>
                  <a:lnTo>
                    <a:pt x="367284" y="2131441"/>
                  </a:lnTo>
                  <a:lnTo>
                    <a:pt x="367284" y="2118741"/>
                  </a:lnTo>
                  <a:lnTo>
                    <a:pt x="367284" y="2131441"/>
                  </a:lnTo>
                  <a:cubicBezTo>
                    <a:pt x="164592" y="2131441"/>
                    <a:pt x="0" y="1968627"/>
                    <a:pt x="0" y="1767713"/>
                  </a:cubicBezTo>
                  <a:lnTo>
                    <a:pt x="0" y="363728"/>
                  </a:lnTo>
                  <a:lnTo>
                    <a:pt x="12700" y="363728"/>
                  </a:lnTo>
                  <a:lnTo>
                    <a:pt x="0" y="363728"/>
                  </a:lnTo>
                  <a:moveTo>
                    <a:pt x="25400" y="363728"/>
                  </a:moveTo>
                  <a:lnTo>
                    <a:pt x="25400" y="1767713"/>
                  </a:lnTo>
                  <a:lnTo>
                    <a:pt x="12700" y="1767713"/>
                  </a:lnTo>
                  <a:lnTo>
                    <a:pt x="25400" y="1767713"/>
                  </a:lnTo>
                  <a:cubicBezTo>
                    <a:pt x="25400" y="1954403"/>
                    <a:pt x="178308" y="2106041"/>
                    <a:pt x="367284" y="2106041"/>
                  </a:cubicBezTo>
                  <a:lnTo>
                    <a:pt x="12386564" y="2106041"/>
                  </a:lnTo>
                  <a:cubicBezTo>
                    <a:pt x="12575413" y="2106041"/>
                    <a:pt x="12728448" y="1954403"/>
                    <a:pt x="12728448" y="1767713"/>
                  </a:cubicBezTo>
                  <a:lnTo>
                    <a:pt x="12728448" y="363728"/>
                  </a:lnTo>
                  <a:cubicBezTo>
                    <a:pt x="12728448" y="177038"/>
                    <a:pt x="12575540" y="25400"/>
                    <a:pt x="12386564" y="25400"/>
                  </a:cubicBezTo>
                  <a:lnTo>
                    <a:pt x="367284" y="25400"/>
                  </a:lnTo>
                  <a:lnTo>
                    <a:pt x="367284" y="12700"/>
                  </a:lnTo>
                  <a:lnTo>
                    <a:pt x="367284" y="25400"/>
                  </a:lnTo>
                  <a:cubicBezTo>
                    <a:pt x="178308" y="25400"/>
                    <a:pt x="25400" y="177038"/>
                    <a:pt x="25400" y="3637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8190500" y="4662503"/>
            <a:ext cx="9075897" cy="104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6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Yenilikçilik Fonksiyonlar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945755" y="6016983"/>
            <a:ext cx="9565386" cy="1598550"/>
            <a:chOff x="0" y="0"/>
            <a:chExt cx="12753848" cy="2131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12728448" cy="2106041"/>
            </a:xfrm>
            <a:custGeom>
              <a:avLst/>
              <a:gdLst/>
              <a:ahLst/>
              <a:cxnLst/>
              <a:rect r="r" b="b" t="t" l="l"/>
              <a:pathLst>
                <a:path h="2106041" w="12728448">
                  <a:moveTo>
                    <a:pt x="0" y="351028"/>
                  </a:moveTo>
                  <a:cubicBezTo>
                    <a:pt x="0" y="157099"/>
                    <a:pt x="158750" y="0"/>
                    <a:pt x="354584" y="0"/>
                  </a:cubicBezTo>
                  <a:lnTo>
                    <a:pt x="12373864" y="0"/>
                  </a:lnTo>
                  <a:cubicBezTo>
                    <a:pt x="12569698" y="0"/>
                    <a:pt x="12728448" y="157099"/>
                    <a:pt x="12728448" y="351028"/>
                  </a:cubicBezTo>
                  <a:lnTo>
                    <a:pt x="12728448" y="1755013"/>
                  </a:lnTo>
                  <a:cubicBezTo>
                    <a:pt x="12728448" y="1948815"/>
                    <a:pt x="12569698" y="2106041"/>
                    <a:pt x="12373864" y="2106041"/>
                  </a:cubicBezTo>
                  <a:lnTo>
                    <a:pt x="354584" y="2106041"/>
                  </a:lnTo>
                  <a:cubicBezTo>
                    <a:pt x="158750" y="2106041"/>
                    <a:pt x="0" y="1948815"/>
                    <a:pt x="0" y="1755013"/>
                  </a:cubicBezTo>
                  <a:close/>
                </a:path>
              </a:pathLst>
            </a:custGeom>
            <a:solidFill>
              <a:srgbClr val="48BBBB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753848" cy="2131441"/>
            </a:xfrm>
            <a:custGeom>
              <a:avLst/>
              <a:gdLst/>
              <a:ahLst/>
              <a:cxnLst/>
              <a:rect r="r" b="b" t="t" l="l"/>
              <a:pathLst>
                <a:path h="2131441" w="12753848">
                  <a:moveTo>
                    <a:pt x="0" y="363728"/>
                  </a:moveTo>
                  <a:cubicBezTo>
                    <a:pt x="0" y="162687"/>
                    <a:pt x="164592" y="0"/>
                    <a:pt x="367284" y="0"/>
                  </a:cubicBezTo>
                  <a:lnTo>
                    <a:pt x="12386564" y="0"/>
                  </a:lnTo>
                  <a:lnTo>
                    <a:pt x="12386564" y="12700"/>
                  </a:lnTo>
                  <a:lnTo>
                    <a:pt x="12386564" y="0"/>
                  </a:lnTo>
                  <a:cubicBezTo>
                    <a:pt x="12589256" y="0"/>
                    <a:pt x="12753848" y="162687"/>
                    <a:pt x="12753848" y="363728"/>
                  </a:cubicBezTo>
                  <a:lnTo>
                    <a:pt x="12741148" y="363728"/>
                  </a:lnTo>
                  <a:lnTo>
                    <a:pt x="12753848" y="363728"/>
                  </a:lnTo>
                  <a:lnTo>
                    <a:pt x="12753848" y="1767713"/>
                  </a:lnTo>
                  <a:lnTo>
                    <a:pt x="12741148" y="1767713"/>
                  </a:lnTo>
                  <a:lnTo>
                    <a:pt x="12753848" y="1767713"/>
                  </a:lnTo>
                  <a:cubicBezTo>
                    <a:pt x="12753848" y="1968754"/>
                    <a:pt x="12589256" y="2131441"/>
                    <a:pt x="12386564" y="2131441"/>
                  </a:cubicBezTo>
                  <a:lnTo>
                    <a:pt x="12386564" y="2118741"/>
                  </a:lnTo>
                  <a:lnTo>
                    <a:pt x="12386564" y="2131441"/>
                  </a:lnTo>
                  <a:lnTo>
                    <a:pt x="367284" y="2131441"/>
                  </a:lnTo>
                  <a:lnTo>
                    <a:pt x="367284" y="2118741"/>
                  </a:lnTo>
                  <a:lnTo>
                    <a:pt x="367284" y="2131441"/>
                  </a:lnTo>
                  <a:cubicBezTo>
                    <a:pt x="164592" y="2131441"/>
                    <a:pt x="0" y="1968627"/>
                    <a:pt x="0" y="1767713"/>
                  </a:cubicBezTo>
                  <a:lnTo>
                    <a:pt x="0" y="363728"/>
                  </a:lnTo>
                  <a:lnTo>
                    <a:pt x="12700" y="363728"/>
                  </a:lnTo>
                  <a:lnTo>
                    <a:pt x="0" y="363728"/>
                  </a:lnTo>
                  <a:moveTo>
                    <a:pt x="25400" y="363728"/>
                  </a:moveTo>
                  <a:lnTo>
                    <a:pt x="25400" y="1767713"/>
                  </a:lnTo>
                  <a:lnTo>
                    <a:pt x="12700" y="1767713"/>
                  </a:lnTo>
                  <a:lnTo>
                    <a:pt x="25400" y="1767713"/>
                  </a:lnTo>
                  <a:cubicBezTo>
                    <a:pt x="25400" y="1954403"/>
                    <a:pt x="178308" y="2106041"/>
                    <a:pt x="367284" y="2106041"/>
                  </a:cubicBezTo>
                  <a:lnTo>
                    <a:pt x="12386564" y="2106041"/>
                  </a:lnTo>
                  <a:cubicBezTo>
                    <a:pt x="12575413" y="2106041"/>
                    <a:pt x="12728448" y="1954403"/>
                    <a:pt x="12728448" y="1767713"/>
                  </a:cubicBezTo>
                  <a:lnTo>
                    <a:pt x="12728448" y="363728"/>
                  </a:lnTo>
                  <a:cubicBezTo>
                    <a:pt x="12728448" y="177038"/>
                    <a:pt x="12575540" y="25400"/>
                    <a:pt x="12386564" y="25400"/>
                  </a:cubicBezTo>
                  <a:lnTo>
                    <a:pt x="367284" y="25400"/>
                  </a:lnTo>
                  <a:lnTo>
                    <a:pt x="367284" y="12700"/>
                  </a:lnTo>
                  <a:lnTo>
                    <a:pt x="367284" y="25400"/>
                  </a:lnTo>
                  <a:cubicBezTo>
                    <a:pt x="178308" y="25400"/>
                    <a:pt x="25400" y="177038"/>
                    <a:pt x="25400" y="3637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8190500" y="6328403"/>
            <a:ext cx="9075897" cy="104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6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Uygulanabilirlik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945755" y="7682883"/>
            <a:ext cx="9565386" cy="1598550"/>
            <a:chOff x="0" y="0"/>
            <a:chExt cx="12753848" cy="2131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00" y="12700"/>
              <a:ext cx="12728448" cy="2106041"/>
            </a:xfrm>
            <a:custGeom>
              <a:avLst/>
              <a:gdLst/>
              <a:ahLst/>
              <a:cxnLst/>
              <a:rect r="r" b="b" t="t" l="l"/>
              <a:pathLst>
                <a:path h="2106041" w="12728448">
                  <a:moveTo>
                    <a:pt x="0" y="351028"/>
                  </a:moveTo>
                  <a:cubicBezTo>
                    <a:pt x="0" y="157099"/>
                    <a:pt x="158750" y="0"/>
                    <a:pt x="354584" y="0"/>
                  </a:cubicBezTo>
                  <a:lnTo>
                    <a:pt x="12373864" y="0"/>
                  </a:lnTo>
                  <a:cubicBezTo>
                    <a:pt x="12569698" y="0"/>
                    <a:pt x="12728448" y="157099"/>
                    <a:pt x="12728448" y="351028"/>
                  </a:cubicBezTo>
                  <a:lnTo>
                    <a:pt x="12728448" y="1755013"/>
                  </a:lnTo>
                  <a:cubicBezTo>
                    <a:pt x="12728448" y="1948815"/>
                    <a:pt x="12569698" y="2106041"/>
                    <a:pt x="12373864" y="2106041"/>
                  </a:cubicBezTo>
                  <a:lnTo>
                    <a:pt x="354584" y="2106041"/>
                  </a:lnTo>
                  <a:cubicBezTo>
                    <a:pt x="158750" y="2106041"/>
                    <a:pt x="0" y="1948815"/>
                    <a:pt x="0" y="1755013"/>
                  </a:cubicBezTo>
                  <a:close/>
                </a:path>
              </a:pathLst>
            </a:custGeom>
            <a:solidFill>
              <a:srgbClr val="9C47AD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753848" cy="2131441"/>
            </a:xfrm>
            <a:custGeom>
              <a:avLst/>
              <a:gdLst/>
              <a:ahLst/>
              <a:cxnLst/>
              <a:rect r="r" b="b" t="t" l="l"/>
              <a:pathLst>
                <a:path h="2131441" w="12753848">
                  <a:moveTo>
                    <a:pt x="0" y="363728"/>
                  </a:moveTo>
                  <a:cubicBezTo>
                    <a:pt x="0" y="162687"/>
                    <a:pt x="164592" y="0"/>
                    <a:pt x="367284" y="0"/>
                  </a:cubicBezTo>
                  <a:lnTo>
                    <a:pt x="12386564" y="0"/>
                  </a:lnTo>
                  <a:lnTo>
                    <a:pt x="12386564" y="12700"/>
                  </a:lnTo>
                  <a:lnTo>
                    <a:pt x="12386564" y="0"/>
                  </a:lnTo>
                  <a:cubicBezTo>
                    <a:pt x="12589256" y="0"/>
                    <a:pt x="12753848" y="162687"/>
                    <a:pt x="12753848" y="363728"/>
                  </a:cubicBezTo>
                  <a:lnTo>
                    <a:pt x="12741148" y="363728"/>
                  </a:lnTo>
                  <a:lnTo>
                    <a:pt x="12753848" y="363728"/>
                  </a:lnTo>
                  <a:lnTo>
                    <a:pt x="12753848" y="1767713"/>
                  </a:lnTo>
                  <a:lnTo>
                    <a:pt x="12741148" y="1767713"/>
                  </a:lnTo>
                  <a:lnTo>
                    <a:pt x="12753848" y="1767713"/>
                  </a:lnTo>
                  <a:cubicBezTo>
                    <a:pt x="12753848" y="1968754"/>
                    <a:pt x="12589256" y="2131441"/>
                    <a:pt x="12386564" y="2131441"/>
                  </a:cubicBezTo>
                  <a:lnTo>
                    <a:pt x="12386564" y="2118741"/>
                  </a:lnTo>
                  <a:lnTo>
                    <a:pt x="12386564" y="2131441"/>
                  </a:lnTo>
                  <a:lnTo>
                    <a:pt x="367284" y="2131441"/>
                  </a:lnTo>
                  <a:lnTo>
                    <a:pt x="367284" y="2118741"/>
                  </a:lnTo>
                  <a:lnTo>
                    <a:pt x="367284" y="2131441"/>
                  </a:lnTo>
                  <a:cubicBezTo>
                    <a:pt x="164592" y="2131441"/>
                    <a:pt x="0" y="1968627"/>
                    <a:pt x="0" y="1767713"/>
                  </a:cubicBezTo>
                  <a:lnTo>
                    <a:pt x="0" y="363728"/>
                  </a:lnTo>
                  <a:lnTo>
                    <a:pt x="12700" y="363728"/>
                  </a:lnTo>
                  <a:lnTo>
                    <a:pt x="0" y="363728"/>
                  </a:lnTo>
                  <a:moveTo>
                    <a:pt x="25400" y="363728"/>
                  </a:moveTo>
                  <a:lnTo>
                    <a:pt x="25400" y="1767713"/>
                  </a:lnTo>
                  <a:lnTo>
                    <a:pt x="12700" y="1767713"/>
                  </a:lnTo>
                  <a:lnTo>
                    <a:pt x="25400" y="1767713"/>
                  </a:lnTo>
                  <a:cubicBezTo>
                    <a:pt x="25400" y="1954403"/>
                    <a:pt x="178308" y="2106041"/>
                    <a:pt x="367284" y="2106041"/>
                  </a:cubicBezTo>
                  <a:lnTo>
                    <a:pt x="12386564" y="2106041"/>
                  </a:lnTo>
                  <a:cubicBezTo>
                    <a:pt x="12575413" y="2106041"/>
                    <a:pt x="12728448" y="1954403"/>
                    <a:pt x="12728448" y="1767713"/>
                  </a:cubicBezTo>
                  <a:lnTo>
                    <a:pt x="12728448" y="363728"/>
                  </a:lnTo>
                  <a:cubicBezTo>
                    <a:pt x="12728448" y="177038"/>
                    <a:pt x="12575540" y="25400"/>
                    <a:pt x="12386564" y="25400"/>
                  </a:cubicBezTo>
                  <a:lnTo>
                    <a:pt x="367284" y="25400"/>
                  </a:lnTo>
                  <a:lnTo>
                    <a:pt x="367284" y="12700"/>
                  </a:lnTo>
                  <a:lnTo>
                    <a:pt x="367284" y="25400"/>
                  </a:lnTo>
                  <a:cubicBezTo>
                    <a:pt x="178308" y="25400"/>
                    <a:pt x="25400" y="177038"/>
                    <a:pt x="25400" y="36372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8190500" y="7994302"/>
            <a:ext cx="9075897" cy="1042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6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Ticari Potansiyel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-20636" y="-9524"/>
            <a:ext cx="7199061" cy="10190468"/>
          </a:xfrm>
          <a:custGeom>
            <a:avLst/>
            <a:gdLst/>
            <a:ahLst/>
            <a:cxnLst/>
            <a:rect r="r" b="b" t="t" l="l"/>
            <a:pathLst>
              <a:path h="10190468" w="7199061">
                <a:moveTo>
                  <a:pt x="0" y="0"/>
                </a:moveTo>
                <a:lnTo>
                  <a:pt x="7199061" y="0"/>
                </a:lnTo>
                <a:lnTo>
                  <a:pt x="7199061" y="10190467"/>
                </a:lnTo>
                <a:lnTo>
                  <a:pt x="0" y="101904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24128" y="1882902"/>
            <a:ext cx="5221224" cy="6602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9000" spc="-54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Amaç ve Hedefler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636" y="-9524"/>
            <a:ext cx="7199061" cy="10190468"/>
          </a:xfrm>
          <a:custGeom>
            <a:avLst/>
            <a:gdLst/>
            <a:ahLst/>
            <a:cxnLst/>
            <a:rect r="r" b="b" t="t" l="l"/>
            <a:pathLst>
              <a:path h="10190468" w="7199061">
                <a:moveTo>
                  <a:pt x="0" y="0"/>
                </a:moveTo>
                <a:lnTo>
                  <a:pt x="7199061" y="0"/>
                </a:lnTo>
                <a:lnTo>
                  <a:pt x="7199061" y="10190467"/>
                </a:lnTo>
                <a:lnTo>
                  <a:pt x="0" y="101904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4128" y="1882902"/>
            <a:ext cx="5221224" cy="6602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9000" spc="-54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Amaç ve Hedefler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945755" y="1070986"/>
            <a:ext cx="9565386" cy="2619960"/>
            <a:chOff x="0" y="0"/>
            <a:chExt cx="12753848" cy="34932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00" y="12700"/>
              <a:ext cx="12728448" cy="3467862"/>
            </a:xfrm>
            <a:custGeom>
              <a:avLst/>
              <a:gdLst/>
              <a:ahLst/>
              <a:cxnLst/>
              <a:rect r="r" b="b" t="t" l="l"/>
              <a:pathLst>
                <a:path h="3467862" w="12728448">
                  <a:moveTo>
                    <a:pt x="0" y="577977"/>
                  </a:moveTo>
                  <a:cubicBezTo>
                    <a:pt x="0" y="258826"/>
                    <a:pt x="260096" y="0"/>
                    <a:pt x="581025" y="0"/>
                  </a:cubicBezTo>
                  <a:lnTo>
                    <a:pt x="12147423" y="0"/>
                  </a:lnTo>
                  <a:cubicBezTo>
                    <a:pt x="12468352" y="0"/>
                    <a:pt x="12728448" y="258826"/>
                    <a:pt x="12728448" y="577977"/>
                  </a:cubicBezTo>
                  <a:lnTo>
                    <a:pt x="12728448" y="2889885"/>
                  </a:lnTo>
                  <a:cubicBezTo>
                    <a:pt x="12728448" y="3209163"/>
                    <a:pt x="12468352" y="3467862"/>
                    <a:pt x="12147423" y="3467862"/>
                  </a:cubicBezTo>
                  <a:lnTo>
                    <a:pt x="581025" y="3467862"/>
                  </a:lnTo>
                  <a:cubicBezTo>
                    <a:pt x="260096" y="3467862"/>
                    <a:pt x="0" y="3209163"/>
                    <a:pt x="0" y="2889885"/>
                  </a:cubicBez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53848" cy="3493262"/>
            </a:xfrm>
            <a:custGeom>
              <a:avLst/>
              <a:gdLst/>
              <a:ahLst/>
              <a:cxnLst/>
              <a:rect r="r" b="b" t="t" l="l"/>
              <a:pathLst>
                <a:path h="3493262" w="12753848">
                  <a:moveTo>
                    <a:pt x="0" y="590677"/>
                  </a:moveTo>
                  <a:cubicBezTo>
                    <a:pt x="0" y="264414"/>
                    <a:pt x="265938" y="0"/>
                    <a:pt x="593725" y="0"/>
                  </a:cubicBezTo>
                  <a:lnTo>
                    <a:pt x="12160123" y="0"/>
                  </a:lnTo>
                  <a:lnTo>
                    <a:pt x="12160123" y="12700"/>
                  </a:lnTo>
                  <a:lnTo>
                    <a:pt x="12160123" y="0"/>
                  </a:lnTo>
                  <a:cubicBezTo>
                    <a:pt x="12488037" y="0"/>
                    <a:pt x="12753848" y="264414"/>
                    <a:pt x="12753848" y="590677"/>
                  </a:cubicBezTo>
                  <a:lnTo>
                    <a:pt x="12741148" y="590677"/>
                  </a:lnTo>
                  <a:lnTo>
                    <a:pt x="12753848" y="590677"/>
                  </a:lnTo>
                  <a:lnTo>
                    <a:pt x="12753848" y="2902585"/>
                  </a:lnTo>
                  <a:lnTo>
                    <a:pt x="12741148" y="2902585"/>
                  </a:lnTo>
                  <a:lnTo>
                    <a:pt x="12753848" y="2902585"/>
                  </a:lnTo>
                  <a:cubicBezTo>
                    <a:pt x="12753848" y="3228848"/>
                    <a:pt x="12487910" y="3493262"/>
                    <a:pt x="12160123" y="3493262"/>
                  </a:cubicBezTo>
                  <a:lnTo>
                    <a:pt x="12160123" y="3480562"/>
                  </a:lnTo>
                  <a:lnTo>
                    <a:pt x="12160123" y="3493262"/>
                  </a:lnTo>
                  <a:lnTo>
                    <a:pt x="593725" y="3493262"/>
                  </a:lnTo>
                  <a:lnTo>
                    <a:pt x="593725" y="3480562"/>
                  </a:lnTo>
                  <a:lnTo>
                    <a:pt x="593725" y="3493262"/>
                  </a:lnTo>
                  <a:cubicBezTo>
                    <a:pt x="265938" y="3493262"/>
                    <a:pt x="0" y="3228848"/>
                    <a:pt x="0" y="2902585"/>
                  </a:cubicBezTo>
                  <a:lnTo>
                    <a:pt x="0" y="590677"/>
                  </a:lnTo>
                  <a:lnTo>
                    <a:pt x="12700" y="590677"/>
                  </a:lnTo>
                  <a:lnTo>
                    <a:pt x="0" y="590677"/>
                  </a:lnTo>
                  <a:moveTo>
                    <a:pt x="25400" y="590677"/>
                  </a:moveTo>
                  <a:lnTo>
                    <a:pt x="25400" y="2902585"/>
                  </a:lnTo>
                  <a:lnTo>
                    <a:pt x="12700" y="2902585"/>
                  </a:lnTo>
                  <a:lnTo>
                    <a:pt x="25400" y="2902585"/>
                  </a:lnTo>
                  <a:cubicBezTo>
                    <a:pt x="25400" y="3214751"/>
                    <a:pt x="279781" y="3467862"/>
                    <a:pt x="593725" y="3467862"/>
                  </a:cubicBezTo>
                  <a:lnTo>
                    <a:pt x="12160123" y="3467862"/>
                  </a:lnTo>
                  <a:cubicBezTo>
                    <a:pt x="12474067" y="3467862"/>
                    <a:pt x="12728448" y="3214751"/>
                    <a:pt x="12728448" y="2902585"/>
                  </a:cubicBezTo>
                  <a:lnTo>
                    <a:pt x="12728448" y="590677"/>
                  </a:lnTo>
                  <a:cubicBezTo>
                    <a:pt x="12728448" y="278511"/>
                    <a:pt x="12474067" y="25400"/>
                    <a:pt x="12160123" y="25400"/>
                  </a:cubicBezTo>
                  <a:lnTo>
                    <a:pt x="593725" y="25400"/>
                  </a:lnTo>
                  <a:lnTo>
                    <a:pt x="593725" y="12700"/>
                  </a:lnTo>
                  <a:lnTo>
                    <a:pt x="593725" y="25400"/>
                  </a:lnTo>
                  <a:cubicBezTo>
                    <a:pt x="279781" y="25400"/>
                    <a:pt x="25400" y="278511"/>
                    <a:pt x="25400" y="5906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8240361" y="1432267"/>
            <a:ext cx="8976174" cy="1964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6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Yöresel Ürün satıcıların işlerini kolaylaştırmak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945755" y="3840378"/>
            <a:ext cx="9565386" cy="2619960"/>
            <a:chOff x="0" y="0"/>
            <a:chExt cx="12753848" cy="34932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12728448" cy="3467862"/>
            </a:xfrm>
            <a:custGeom>
              <a:avLst/>
              <a:gdLst/>
              <a:ahLst/>
              <a:cxnLst/>
              <a:rect r="r" b="b" t="t" l="l"/>
              <a:pathLst>
                <a:path h="3467862" w="12728448">
                  <a:moveTo>
                    <a:pt x="0" y="577977"/>
                  </a:moveTo>
                  <a:cubicBezTo>
                    <a:pt x="0" y="258826"/>
                    <a:pt x="260096" y="0"/>
                    <a:pt x="581025" y="0"/>
                  </a:cubicBezTo>
                  <a:lnTo>
                    <a:pt x="12147423" y="0"/>
                  </a:lnTo>
                  <a:cubicBezTo>
                    <a:pt x="12468352" y="0"/>
                    <a:pt x="12728448" y="258826"/>
                    <a:pt x="12728448" y="577977"/>
                  </a:cubicBezTo>
                  <a:lnTo>
                    <a:pt x="12728448" y="2889885"/>
                  </a:lnTo>
                  <a:cubicBezTo>
                    <a:pt x="12728448" y="3209163"/>
                    <a:pt x="12468352" y="3467862"/>
                    <a:pt x="12147423" y="3467862"/>
                  </a:cubicBezTo>
                  <a:lnTo>
                    <a:pt x="581025" y="3467862"/>
                  </a:lnTo>
                  <a:cubicBezTo>
                    <a:pt x="260096" y="3467862"/>
                    <a:pt x="0" y="3209163"/>
                    <a:pt x="0" y="2889885"/>
                  </a:cubicBezTo>
                  <a:close/>
                </a:path>
              </a:pathLst>
            </a:custGeom>
            <a:solidFill>
              <a:srgbClr val="B2C5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53848" cy="3493262"/>
            </a:xfrm>
            <a:custGeom>
              <a:avLst/>
              <a:gdLst/>
              <a:ahLst/>
              <a:cxnLst/>
              <a:rect r="r" b="b" t="t" l="l"/>
              <a:pathLst>
                <a:path h="3493262" w="12753848">
                  <a:moveTo>
                    <a:pt x="0" y="590677"/>
                  </a:moveTo>
                  <a:cubicBezTo>
                    <a:pt x="0" y="264414"/>
                    <a:pt x="265938" y="0"/>
                    <a:pt x="593725" y="0"/>
                  </a:cubicBezTo>
                  <a:lnTo>
                    <a:pt x="12160123" y="0"/>
                  </a:lnTo>
                  <a:lnTo>
                    <a:pt x="12160123" y="12700"/>
                  </a:lnTo>
                  <a:lnTo>
                    <a:pt x="12160123" y="0"/>
                  </a:lnTo>
                  <a:cubicBezTo>
                    <a:pt x="12488037" y="0"/>
                    <a:pt x="12753848" y="264414"/>
                    <a:pt x="12753848" y="590677"/>
                  </a:cubicBezTo>
                  <a:lnTo>
                    <a:pt x="12741148" y="590677"/>
                  </a:lnTo>
                  <a:lnTo>
                    <a:pt x="12753848" y="590677"/>
                  </a:lnTo>
                  <a:lnTo>
                    <a:pt x="12753848" y="2902585"/>
                  </a:lnTo>
                  <a:lnTo>
                    <a:pt x="12741148" y="2902585"/>
                  </a:lnTo>
                  <a:lnTo>
                    <a:pt x="12753848" y="2902585"/>
                  </a:lnTo>
                  <a:cubicBezTo>
                    <a:pt x="12753848" y="3228848"/>
                    <a:pt x="12487910" y="3493262"/>
                    <a:pt x="12160123" y="3493262"/>
                  </a:cubicBezTo>
                  <a:lnTo>
                    <a:pt x="12160123" y="3480562"/>
                  </a:lnTo>
                  <a:lnTo>
                    <a:pt x="12160123" y="3493262"/>
                  </a:lnTo>
                  <a:lnTo>
                    <a:pt x="593725" y="3493262"/>
                  </a:lnTo>
                  <a:lnTo>
                    <a:pt x="593725" y="3480562"/>
                  </a:lnTo>
                  <a:lnTo>
                    <a:pt x="593725" y="3493262"/>
                  </a:lnTo>
                  <a:cubicBezTo>
                    <a:pt x="265938" y="3493262"/>
                    <a:pt x="0" y="3228848"/>
                    <a:pt x="0" y="2902585"/>
                  </a:cubicBezTo>
                  <a:lnTo>
                    <a:pt x="0" y="590677"/>
                  </a:lnTo>
                  <a:lnTo>
                    <a:pt x="12700" y="590677"/>
                  </a:lnTo>
                  <a:lnTo>
                    <a:pt x="0" y="590677"/>
                  </a:lnTo>
                  <a:moveTo>
                    <a:pt x="25400" y="590677"/>
                  </a:moveTo>
                  <a:lnTo>
                    <a:pt x="25400" y="2902585"/>
                  </a:lnTo>
                  <a:lnTo>
                    <a:pt x="12700" y="2902585"/>
                  </a:lnTo>
                  <a:lnTo>
                    <a:pt x="25400" y="2902585"/>
                  </a:lnTo>
                  <a:cubicBezTo>
                    <a:pt x="25400" y="3214751"/>
                    <a:pt x="279781" y="3467862"/>
                    <a:pt x="593725" y="3467862"/>
                  </a:cubicBezTo>
                  <a:lnTo>
                    <a:pt x="12160123" y="3467862"/>
                  </a:lnTo>
                  <a:cubicBezTo>
                    <a:pt x="12474067" y="3467862"/>
                    <a:pt x="12728448" y="3214751"/>
                    <a:pt x="12728448" y="2902585"/>
                  </a:cubicBezTo>
                  <a:lnTo>
                    <a:pt x="12728448" y="590677"/>
                  </a:lnTo>
                  <a:cubicBezTo>
                    <a:pt x="12728448" y="278511"/>
                    <a:pt x="12474067" y="25400"/>
                    <a:pt x="12160123" y="25400"/>
                  </a:cubicBezTo>
                  <a:lnTo>
                    <a:pt x="593725" y="25400"/>
                  </a:lnTo>
                  <a:lnTo>
                    <a:pt x="593725" y="12700"/>
                  </a:lnTo>
                  <a:lnTo>
                    <a:pt x="593725" y="25400"/>
                  </a:lnTo>
                  <a:cubicBezTo>
                    <a:pt x="279781" y="25400"/>
                    <a:pt x="25400" y="278511"/>
                    <a:pt x="25400" y="5906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240361" y="4201659"/>
            <a:ext cx="8976174" cy="1964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6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Yöresel Ürünlerin Dünya pazarına açılması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945755" y="6609768"/>
            <a:ext cx="9565386" cy="2619960"/>
            <a:chOff x="0" y="0"/>
            <a:chExt cx="12753848" cy="34932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00" y="12700"/>
              <a:ext cx="12728448" cy="3467862"/>
            </a:xfrm>
            <a:custGeom>
              <a:avLst/>
              <a:gdLst/>
              <a:ahLst/>
              <a:cxnLst/>
              <a:rect r="r" b="b" t="t" l="l"/>
              <a:pathLst>
                <a:path h="3467862" w="12728448">
                  <a:moveTo>
                    <a:pt x="0" y="577977"/>
                  </a:moveTo>
                  <a:cubicBezTo>
                    <a:pt x="0" y="258826"/>
                    <a:pt x="260096" y="0"/>
                    <a:pt x="581025" y="0"/>
                  </a:cubicBezTo>
                  <a:lnTo>
                    <a:pt x="12147423" y="0"/>
                  </a:lnTo>
                  <a:cubicBezTo>
                    <a:pt x="12468352" y="0"/>
                    <a:pt x="12728448" y="258826"/>
                    <a:pt x="12728448" y="577977"/>
                  </a:cubicBezTo>
                  <a:lnTo>
                    <a:pt x="12728448" y="2889885"/>
                  </a:lnTo>
                  <a:cubicBezTo>
                    <a:pt x="12728448" y="3209163"/>
                    <a:pt x="12468352" y="3467862"/>
                    <a:pt x="12147423" y="3467862"/>
                  </a:cubicBezTo>
                  <a:lnTo>
                    <a:pt x="581025" y="3467862"/>
                  </a:lnTo>
                  <a:cubicBezTo>
                    <a:pt x="260096" y="3467862"/>
                    <a:pt x="0" y="3209163"/>
                    <a:pt x="0" y="2889885"/>
                  </a:cubicBezTo>
                  <a:close/>
                </a:path>
              </a:pathLst>
            </a:custGeom>
            <a:solidFill>
              <a:srgbClr val="9C47AD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53848" cy="3493262"/>
            </a:xfrm>
            <a:custGeom>
              <a:avLst/>
              <a:gdLst/>
              <a:ahLst/>
              <a:cxnLst/>
              <a:rect r="r" b="b" t="t" l="l"/>
              <a:pathLst>
                <a:path h="3493262" w="12753848">
                  <a:moveTo>
                    <a:pt x="0" y="590677"/>
                  </a:moveTo>
                  <a:cubicBezTo>
                    <a:pt x="0" y="264414"/>
                    <a:pt x="265938" y="0"/>
                    <a:pt x="593725" y="0"/>
                  </a:cubicBezTo>
                  <a:lnTo>
                    <a:pt x="12160123" y="0"/>
                  </a:lnTo>
                  <a:lnTo>
                    <a:pt x="12160123" y="12700"/>
                  </a:lnTo>
                  <a:lnTo>
                    <a:pt x="12160123" y="0"/>
                  </a:lnTo>
                  <a:cubicBezTo>
                    <a:pt x="12488037" y="0"/>
                    <a:pt x="12753848" y="264414"/>
                    <a:pt x="12753848" y="590677"/>
                  </a:cubicBezTo>
                  <a:lnTo>
                    <a:pt x="12741148" y="590677"/>
                  </a:lnTo>
                  <a:lnTo>
                    <a:pt x="12753848" y="590677"/>
                  </a:lnTo>
                  <a:lnTo>
                    <a:pt x="12753848" y="2902585"/>
                  </a:lnTo>
                  <a:lnTo>
                    <a:pt x="12741148" y="2902585"/>
                  </a:lnTo>
                  <a:lnTo>
                    <a:pt x="12753848" y="2902585"/>
                  </a:lnTo>
                  <a:cubicBezTo>
                    <a:pt x="12753848" y="3228848"/>
                    <a:pt x="12487910" y="3493262"/>
                    <a:pt x="12160123" y="3493262"/>
                  </a:cubicBezTo>
                  <a:lnTo>
                    <a:pt x="12160123" y="3480562"/>
                  </a:lnTo>
                  <a:lnTo>
                    <a:pt x="12160123" y="3493262"/>
                  </a:lnTo>
                  <a:lnTo>
                    <a:pt x="593725" y="3493262"/>
                  </a:lnTo>
                  <a:lnTo>
                    <a:pt x="593725" y="3480562"/>
                  </a:lnTo>
                  <a:lnTo>
                    <a:pt x="593725" y="3493262"/>
                  </a:lnTo>
                  <a:cubicBezTo>
                    <a:pt x="265938" y="3493262"/>
                    <a:pt x="0" y="3228848"/>
                    <a:pt x="0" y="2902585"/>
                  </a:cubicBezTo>
                  <a:lnTo>
                    <a:pt x="0" y="590677"/>
                  </a:lnTo>
                  <a:lnTo>
                    <a:pt x="12700" y="590677"/>
                  </a:lnTo>
                  <a:lnTo>
                    <a:pt x="0" y="590677"/>
                  </a:lnTo>
                  <a:moveTo>
                    <a:pt x="25400" y="590677"/>
                  </a:moveTo>
                  <a:lnTo>
                    <a:pt x="25400" y="2902585"/>
                  </a:lnTo>
                  <a:lnTo>
                    <a:pt x="12700" y="2902585"/>
                  </a:lnTo>
                  <a:lnTo>
                    <a:pt x="25400" y="2902585"/>
                  </a:lnTo>
                  <a:cubicBezTo>
                    <a:pt x="25400" y="3214751"/>
                    <a:pt x="279781" y="3467862"/>
                    <a:pt x="593725" y="3467862"/>
                  </a:cubicBezTo>
                  <a:lnTo>
                    <a:pt x="12160123" y="3467862"/>
                  </a:lnTo>
                  <a:cubicBezTo>
                    <a:pt x="12474067" y="3467862"/>
                    <a:pt x="12728448" y="3214751"/>
                    <a:pt x="12728448" y="2902585"/>
                  </a:cubicBezTo>
                  <a:lnTo>
                    <a:pt x="12728448" y="590677"/>
                  </a:lnTo>
                  <a:cubicBezTo>
                    <a:pt x="12728448" y="278511"/>
                    <a:pt x="12474067" y="25400"/>
                    <a:pt x="12160123" y="25400"/>
                  </a:cubicBezTo>
                  <a:lnTo>
                    <a:pt x="593725" y="25400"/>
                  </a:lnTo>
                  <a:lnTo>
                    <a:pt x="593725" y="12700"/>
                  </a:lnTo>
                  <a:lnTo>
                    <a:pt x="593725" y="25400"/>
                  </a:lnTo>
                  <a:cubicBezTo>
                    <a:pt x="279781" y="25400"/>
                    <a:pt x="25400" y="278511"/>
                    <a:pt x="25400" y="59067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8240361" y="7031256"/>
            <a:ext cx="8976174" cy="1843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6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Tüketiciye </a:t>
            </a:r>
            <a:r>
              <a:rPr lang="en-US" sz="6600" spc="6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ulaşmayı kolaylaştırma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95203" cy="10287000"/>
          </a:xfrm>
          <a:custGeom>
            <a:avLst/>
            <a:gdLst/>
            <a:ahLst/>
            <a:cxnLst/>
            <a:rect r="r" b="b" t="t" l="l"/>
            <a:pathLst>
              <a:path h="10287000" w="18295203">
                <a:moveTo>
                  <a:pt x="0" y="0"/>
                </a:moveTo>
                <a:lnTo>
                  <a:pt x="18295203" y="0"/>
                </a:lnTo>
                <a:lnTo>
                  <a:pt x="1829520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8740" y="669607"/>
            <a:ext cx="15590520" cy="1820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0"/>
              </a:lnSpc>
            </a:pPr>
            <a:r>
              <a:rPr lang="en-US" sz="7500" spc="-45">
                <a:solidFill>
                  <a:srgbClr val="C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Teknolojiler</a:t>
            </a:r>
          </a:p>
        </p:txBody>
      </p:sp>
      <p:grpSp>
        <p:nvGrpSpPr>
          <p:cNvPr name="Group 4" id="4"/>
          <p:cNvGrpSpPr/>
          <p:nvPr/>
        </p:nvGrpSpPr>
        <p:grpSpPr>
          <a:xfrm rot="5400000">
            <a:off x="11349969" y="-1524946"/>
            <a:ext cx="1266483" cy="10104501"/>
            <a:chOff x="0" y="0"/>
            <a:chExt cx="1688644" cy="1347266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" y="6350"/>
              <a:ext cx="1675892" cy="13459968"/>
            </a:xfrm>
            <a:custGeom>
              <a:avLst/>
              <a:gdLst/>
              <a:ahLst/>
              <a:cxnLst/>
              <a:rect r="r" b="b" t="t" l="l"/>
              <a:pathLst>
                <a:path h="13459968" w="1675892">
                  <a:moveTo>
                    <a:pt x="279273" y="0"/>
                  </a:moveTo>
                  <a:lnTo>
                    <a:pt x="1396619" y="0"/>
                  </a:lnTo>
                  <a:cubicBezTo>
                    <a:pt x="1550924" y="0"/>
                    <a:pt x="1675892" y="125857"/>
                    <a:pt x="1675892" y="281178"/>
                  </a:cubicBezTo>
                  <a:lnTo>
                    <a:pt x="1675892" y="13459968"/>
                  </a:lnTo>
                  <a:lnTo>
                    <a:pt x="0" y="13459968"/>
                  </a:lnTo>
                  <a:lnTo>
                    <a:pt x="0" y="281178"/>
                  </a:lnTo>
                  <a:cubicBezTo>
                    <a:pt x="0" y="125857"/>
                    <a:pt x="125095" y="0"/>
                    <a:pt x="279273" y="0"/>
                  </a:cubicBezTo>
                  <a:close/>
                </a:path>
              </a:pathLst>
            </a:custGeom>
            <a:solidFill>
              <a:srgbClr val="D2DEEF">
                <a:alpha val="89804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88592" cy="13472668"/>
            </a:xfrm>
            <a:custGeom>
              <a:avLst/>
              <a:gdLst/>
              <a:ahLst/>
              <a:cxnLst/>
              <a:rect r="r" b="b" t="t" l="l"/>
              <a:pathLst>
                <a:path h="13472668" w="1688592">
                  <a:moveTo>
                    <a:pt x="285623" y="0"/>
                  </a:moveTo>
                  <a:lnTo>
                    <a:pt x="1402969" y="0"/>
                  </a:lnTo>
                  <a:lnTo>
                    <a:pt x="1402969" y="6350"/>
                  </a:lnTo>
                  <a:lnTo>
                    <a:pt x="1402969" y="0"/>
                  </a:lnTo>
                  <a:cubicBezTo>
                    <a:pt x="1560830" y="0"/>
                    <a:pt x="1688592" y="128778"/>
                    <a:pt x="1688592" y="287528"/>
                  </a:cubicBezTo>
                  <a:lnTo>
                    <a:pt x="1682242" y="287528"/>
                  </a:lnTo>
                  <a:lnTo>
                    <a:pt x="1688592" y="287528"/>
                  </a:lnTo>
                  <a:lnTo>
                    <a:pt x="1688592" y="13466318"/>
                  </a:lnTo>
                  <a:cubicBezTo>
                    <a:pt x="1688592" y="13469874"/>
                    <a:pt x="1685798" y="13472668"/>
                    <a:pt x="1682242" y="13472668"/>
                  </a:cubicBezTo>
                  <a:lnTo>
                    <a:pt x="6350" y="13472668"/>
                  </a:lnTo>
                  <a:cubicBezTo>
                    <a:pt x="2794" y="13472668"/>
                    <a:pt x="0" y="13469874"/>
                    <a:pt x="0" y="13466318"/>
                  </a:cubicBezTo>
                  <a:lnTo>
                    <a:pt x="0" y="287528"/>
                  </a:lnTo>
                  <a:lnTo>
                    <a:pt x="6350" y="287528"/>
                  </a:lnTo>
                  <a:lnTo>
                    <a:pt x="0" y="287528"/>
                  </a:lnTo>
                  <a:cubicBezTo>
                    <a:pt x="0" y="128778"/>
                    <a:pt x="127889" y="0"/>
                    <a:pt x="285623" y="0"/>
                  </a:cubicBezTo>
                  <a:cubicBezTo>
                    <a:pt x="287528" y="0"/>
                    <a:pt x="289433" y="889"/>
                    <a:pt x="290576" y="2413"/>
                  </a:cubicBezTo>
                  <a:lnTo>
                    <a:pt x="285623" y="6350"/>
                  </a:lnTo>
                  <a:lnTo>
                    <a:pt x="285623" y="0"/>
                  </a:lnTo>
                  <a:moveTo>
                    <a:pt x="285623" y="12700"/>
                  </a:moveTo>
                  <a:cubicBezTo>
                    <a:pt x="283718" y="12700"/>
                    <a:pt x="281813" y="11811"/>
                    <a:pt x="280670" y="10287"/>
                  </a:cubicBezTo>
                  <a:lnTo>
                    <a:pt x="285623" y="6350"/>
                  </a:lnTo>
                  <a:lnTo>
                    <a:pt x="285623" y="12700"/>
                  </a:lnTo>
                  <a:cubicBezTo>
                    <a:pt x="135001" y="12700"/>
                    <a:pt x="12700" y="135763"/>
                    <a:pt x="12700" y="287528"/>
                  </a:cubicBezTo>
                  <a:lnTo>
                    <a:pt x="12700" y="13466318"/>
                  </a:lnTo>
                  <a:lnTo>
                    <a:pt x="6350" y="13466318"/>
                  </a:lnTo>
                  <a:lnTo>
                    <a:pt x="6350" y="13459968"/>
                  </a:lnTo>
                  <a:lnTo>
                    <a:pt x="1682242" y="13459968"/>
                  </a:lnTo>
                  <a:lnTo>
                    <a:pt x="1682242" y="13466318"/>
                  </a:lnTo>
                  <a:lnTo>
                    <a:pt x="1675892" y="13466318"/>
                  </a:lnTo>
                  <a:lnTo>
                    <a:pt x="1675892" y="287528"/>
                  </a:lnTo>
                  <a:cubicBezTo>
                    <a:pt x="1675892" y="135763"/>
                    <a:pt x="1553718" y="12700"/>
                    <a:pt x="1402969" y="12700"/>
                  </a:cubicBezTo>
                  <a:lnTo>
                    <a:pt x="285623" y="12700"/>
                  </a:lnTo>
                  <a:close/>
                </a:path>
              </a:pathLst>
            </a:custGeom>
            <a:solidFill>
              <a:srgbClr val="D2DEEF">
                <a:alpha val="89804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7037640" y="3046862"/>
            <a:ext cx="9829782" cy="99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253365" lvl="2">
              <a:lnSpc>
                <a:spcPts val="4536"/>
              </a:lnSpc>
              <a:buFont typeface="Arial"/>
              <a:buChar char="⚬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Veri analiz odaklı Web uygulama geliştirme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57300" y="2741703"/>
            <a:ext cx="5678424" cy="1571197"/>
            <a:chOff x="0" y="0"/>
            <a:chExt cx="7571232" cy="20949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571232" cy="2094992"/>
            </a:xfrm>
            <a:custGeom>
              <a:avLst/>
              <a:gdLst/>
              <a:ahLst/>
              <a:cxnLst/>
              <a:rect r="r" b="b" t="t" l="l"/>
              <a:pathLst>
                <a:path h="2094992" w="7571232">
                  <a:moveTo>
                    <a:pt x="0" y="349123"/>
                  </a:moveTo>
                  <a:cubicBezTo>
                    <a:pt x="0" y="156337"/>
                    <a:pt x="156337" y="0"/>
                    <a:pt x="349123" y="0"/>
                  </a:cubicBezTo>
                  <a:lnTo>
                    <a:pt x="7222109" y="0"/>
                  </a:lnTo>
                  <a:cubicBezTo>
                    <a:pt x="7414895" y="0"/>
                    <a:pt x="7571232" y="156337"/>
                    <a:pt x="7571232" y="349123"/>
                  </a:cubicBezTo>
                  <a:lnTo>
                    <a:pt x="7571232" y="1745742"/>
                  </a:lnTo>
                  <a:cubicBezTo>
                    <a:pt x="7571232" y="1938528"/>
                    <a:pt x="7414895" y="2094865"/>
                    <a:pt x="7222109" y="2094865"/>
                  </a:cubicBezTo>
                  <a:lnTo>
                    <a:pt x="349123" y="2094865"/>
                  </a:lnTo>
                  <a:cubicBezTo>
                    <a:pt x="156337" y="2094992"/>
                    <a:pt x="0" y="1938655"/>
                    <a:pt x="0" y="174574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2A7DB">
                    <a:alpha val="100000"/>
                  </a:srgbClr>
                </a:gs>
                <a:gs pos="50000">
                  <a:srgbClr val="559BDB">
                    <a:alpha val="100000"/>
                  </a:srgbClr>
                </a:gs>
                <a:gs pos="100000">
                  <a:srgbClr val="448AC9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29237" y="2813640"/>
            <a:ext cx="5534550" cy="1427324"/>
            <a:chOff x="0" y="0"/>
            <a:chExt cx="7379400" cy="19030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379400" cy="1903098"/>
            </a:xfrm>
            <a:custGeom>
              <a:avLst/>
              <a:gdLst/>
              <a:ahLst/>
              <a:cxnLst/>
              <a:rect r="r" b="b" t="t" l="l"/>
              <a:pathLst>
                <a:path h="1903098" w="7379400">
                  <a:moveTo>
                    <a:pt x="0" y="0"/>
                  </a:moveTo>
                  <a:lnTo>
                    <a:pt x="7379400" y="0"/>
                  </a:lnTo>
                  <a:lnTo>
                    <a:pt x="7379400" y="1903098"/>
                  </a:lnTo>
                  <a:lnTo>
                    <a:pt x="0" y="1903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243840" y="207645"/>
              <a:ext cx="6891720" cy="1573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76"/>
                </a:lnSpc>
              </a:pPr>
              <a:r>
                <a:rPr lang="en-US" sz="7200" spc="67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stereamlit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5400000">
            <a:off x="11349969" y="124812"/>
            <a:ext cx="1266483" cy="10104501"/>
            <a:chOff x="0" y="0"/>
            <a:chExt cx="1688644" cy="134726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1675892" cy="13459968"/>
            </a:xfrm>
            <a:custGeom>
              <a:avLst/>
              <a:gdLst/>
              <a:ahLst/>
              <a:cxnLst/>
              <a:rect r="r" b="b" t="t" l="l"/>
              <a:pathLst>
                <a:path h="13459968" w="1675892">
                  <a:moveTo>
                    <a:pt x="279273" y="0"/>
                  </a:moveTo>
                  <a:lnTo>
                    <a:pt x="1396619" y="0"/>
                  </a:lnTo>
                  <a:cubicBezTo>
                    <a:pt x="1550924" y="0"/>
                    <a:pt x="1675892" y="125857"/>
                    <a:pt x="1675892" y="281178"/>
                  </a:cubicBezTo>
                  <a:lnTo>
                    <a:pt x="1675892" y="13459968"/>
                  </a:lnTo>
                  <a:lnTo>
                    <a:pt x="0" y="13459968"/>
                  </a:lnTo>
                  <a:lnTo>
                    <a:pt x="0" y="281178"/>
                  </a:lnTo>
                  <a:cubicBezTo>
                    <a:pt x="0" y="125857"/>
                    <a:pt x="125095" y="0"/>
                    <a:pt x="279273" y="0"/>
                  </a:cubicBezTo>
                  <a:close/>
                </a:path>
              </a:pathLst>
            </a:custGeom>
            <a:solidFill>
              <a:srgbClr val="D0ECD4">
                <a:alpha val="89804"/>
              </a:srgbClr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88592" cy="13472668"/>
            </a:xfrm>
            <a:custGeom>
              <a:avLst/>
              <a:gdLst/>
              <a:ahLst/>
              <a:cxnLst/>
              <a:rect r="r" b="b" t="t" l="l"/>
              <a:pathLst>
                <a:path h="13472668" w="1688592">
                  <a:moveTo>
                    <a:pt x="285623" y="0"/>
                  </a:moveTo>
                  <a:lnTo>
                    <a:pt x="1402969" y="0"/>
                  </a:lnTo>
                  <a:lnTo>
                    <a:pt x="1402969" y="6350"/>
                  </a:lnTo>
                  <a:lnTo>
                    <a:pt x="1402969" y="0"/>
                  </a:lnTo>
                  <a:cubicBezTo>
                    <a:pt x="1560830" y="0"/>
                    <a:pt x="1688592" y="128778"/>
                    <a:pt x="1688592" y="287528"/>
                  </a:cubicBezTo>
                  <a:lnTo>
                    <a:pt x="1682242" y="287528"/>
                  </a:lnTo>
                  <a:lnTo>
                    <a:pt x="1688592" y="287528"/>
                  </a:lnTo>
                  <a:lnTo>
                    <a:pt x="1688592" y="13466318"/>
                  </a:lnTo>
                  <a:cubicBezTo>
                    <a:pt x="1688592" y="13469874"/>
                    <a:pt x="1685798" y="13472668"/>
                    <a:pt x="1682242" y="13472668"/>
                  </a:cubicBezTo>
                  <a:lnTo>
                    <a:pt x="6350" y="13472668"/>
                  </a:lnTo>
                  <a:cubicBezTo>
                    <a:pt x="2794" y="13472668"/>
                    <a:pt x="0" y="13469874"/>
                    <a:pt x="0" y="13466318"/>
                  </a:cubicBezTo>
                  <a:lnTo>
                    <a:pt x="0" y="287528"/>
                  </a:lnTo>
                  <a:lnTo>
                    <a:pt x="6350" y="287528"/>
                  </a:lnTo>
                  <a:lnTo>
                    <a:pt x="0" y="287528"/>
                  </a:lnTo>
                  <a:cubicBezTo>
                    <a:pt x="0" y="128778"/>
                    <a:pt x="127889" y="0"/>
                    <a:pt x="285623" y="0"/>
                  </a:cubicBezTo>
                  <a:cubicBezTo>
                    <a:pt x="287528" y="0"/>
                    <a:pt x="289433" y="889"/>
                    <a:pt x="290576" y="2413"/>
                  </a:cubicBezTo>
                  <a:lnTo>
                    <a:pt x="285623" y="6350"/>
                  </a:lnTo>
                  <a:lnTo>
                    <a:pt x="285623" y="0"/>
                  </a:lnTo>
                  <a:moveTo>
                    <a:pt x="285623" y="12700"/>
                  </a:moveTo>
                  <a:cubicBezTo>
                    <a:pt x="283718" y="12700"/>
                    <a:pt x="281813" y="11811"/>
                    <a:pt x="280670" y="10287"/>
                  </a:cubicBezTo>
                  <a:lnTo>
                    <a:pt x="285623" y="6350"/>
                  </a:lnTo>
                  <a:lnTo>
                    <a:pt x="285623" y="12700"/>
                  </a:lnTo>
                  <a:cubicBezTo>
                    <a:pt x="135001" y="12700"/>
                    <a:pt x="12700" y="135763"/>
                    <a:pt x="12700" y="287528"/>
                  </a:cubicBezTo>
                  <a:lnTo>
                    <a:pt x="12700" y="13466318"/>
                  </a:lnTo>
                  <a:lnTo>
                    <a:pt x="6350" y="13466318"/>
                  </a:lnTo>
                  <a:lnTo>
                    <a:pt x="6350" y="13459968"/>
                  </a:lnTo>
                  <a:lnTo>
                    <a:pt x="1682242" y="13459968"/>
                  </a:lnTo>
                  <a:lnTo>
                    <a:pt x="1682242" y="13466318"/>
                  </a:lnTo>
                  <a:lnTo>
                    <a:pt x="1675892" y="13466318"/>
                  </a:lnTo>
                  <a:lnTo>
                    <a:pt x="1675892" y="287528"/>
                  </a:lnTo>
                  <a:cubicBezTo>
                    <a:pt x="1675892" y="135763"/>
                    <a:pt x="1553718" y="12700"/>
                    <a:pt x="1402969" y="12700"/>
                  </a:cubicBezTo>
                  <a:lnTo>
                    <a:pt x="285623" y="12700"/>
                  </a:lnTo>
                  <a:close/>
                </a:path>
              </a:pathLst>
            </a:custGeom>
            <a:solidFill>
              <a:srgbClr val="D0ECD4">
                <a:alpha val="89804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037640" y="4696620"/>
            <a:ext cx="9829782" cy="99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253365" lvl="2">
              <a:lnSpc>
                <a:spcPts val="4536"/>
              </a:lnSpc>
              <a:buFont typeface="Arial"/>
              <a:buChar char="⚬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Metin analizi, üretme ve iyileştirme 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257300" y="4391462"/>
            <a:ext cx="5678424" cy="1571197"/>
            <a:chOff x="0" y="0"/>
            <a:chExt cx="7571232" cy="20949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571232" cy="2094992"/>
            </a:xfrm>
            <a:custGeom>
              <a:avLst/>
              <a:gdLst/>
              <a:ahLst/>
              <a:cxnLst/>
              <a:rect r="r" b="b" t="t" l="l"/>
              <a:pathLst>
                <a:path h="2094992" w="7571232">
                  <a:moveTo>
                    <a:pt x="0" y="349123"/>
                  </a:moveTo>
                  <a:cubicBezTo>
                    <a:pt x="0" y="156337"/>
                    <a:pt x="156337" y="0"/>
                    <a:pt x="349123" y="0"/>
                  </a:cubicBezTo>
                  <a:lnTo>
                    <a:pt x="7222109" y="0"/>
                  </a:lnTo>
                  <a:cubicBezTo>
                    <a:pt x="7414895" y="0"/>
                    <a:pt x="7571232" y="156337"/>
                    <a:pt x="7571232" y="349123"/>
                  </a:cubicBezTo>
                  <a:lnTo>
                    <a:pt x="7571232" y="1745742"/>
                  </a:lnTo>
                  <a:cubicBezTo>
                    <a:pt x="7571232" y="1938528"/>
                    <a:pt x="7414895" y="2094865"/>
                    <a:pt x="7222109" y="2094865"/>
                  </a:cubicBezTo>
                  <a:lnTo>
                    <a:pt x="349123" y="2094865"/>
                  </a:lnTo>
                  <a:cubicBezTo>
                    <a:pt x="156337" y="2094992"/>
                    <a:pt x="0" y="1938655"/>
                    <a:pt x="0" y="174574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DD163">
                    <a:alpha val="100000"/>
                  </a:srgbClr>
                </a:gs>
                <a:gs pos="50000">
                  <a:srgbClr val="55D141">
                    <a:alpha val="100000"/>
                  </a:srgbClr>
                </a:gs>
                <a:gs pos="100000">
                  <a:srgbClr val="48BA36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329237" y="4463398"/>
            <a:ext cx="5534550" cy="1427323"/>
            <a:chOff x="0" y="0"/>
            <a:chExt cx="7379400" cy="190309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379400" cy="1903098"/>
            </a:xfrm>
            <a:custGeom>
              <a:avLst/>
              <a:gdLst/>
              <a:ahLst/>
              <a:cxnLst/>
              <a:rect r="r" b="b" t="t" l="l"/>
              <a:pathLst>
                <a:path h="1903098" w="7379400">
                  <a:moveTo>
                    <a:pt x="0" y="0"/>
                  </a:moveTo>
                  <a:lnTo>
                    <a:pt x="7379400" y="0"/>
                  </a:lnTo>
                  <a:lnTo>
                    <a:pt x="7379400" y="1903098"/>
                  </a:lnTo>
                  <a:lnTo>
                    <a:pt x="0" y="1903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243840" y="207645"/>
              <a:ext cx="6891720" cy="1573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76"/>
                </a:lnSpc>
              </a:pPr>
              <a:r>
                <a:rPr lang="en-US" sz="7200" spc="67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LLama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5400000">
            <a:off x="11349969" y="1774570"/>
            <a:ext cx="1266483" cy="10104501"/>
            <a:chOff x="0" y="0"/>
            <a:chExt cx="1688644" cy="1347266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6350" y="6350"/>
              <a:ext cx="1675892" cy="13459968"/>
            </a:xfrm>
            <a:custGeom>
              <a:avLst/>
              <a:gdLst/>
              <a:ahLst/>
              <a:cxnLst/>
              <a:rect r="r" b="b" t="t" l="l"/>
              <a:pathLst>
                <a:path h="13459968" w="1675892">
                  <a:moveTo>
                    <a:pt x="279273" y="0"/>
                  </a:moveTo>
                  <a:lnTo>
                    <a:pt x="1396619" y="0"/>
                  </a:lnTo>
                  <a:cubicBezTo>
                    <a:pt x="1550924" y="0"/>
                    <a:pt x="1675892" y="125857"/>
                    <a:pt x="1675892" y="281178"/>
                  </a:cubicBezTo>
                  <a:lnTo>
                    <a:pt x="1675892" y="13459968"/>
                  </a:lnTo>
                  <a:lnTo>
                    <a:pt x="0" y="13459968"/>
                  </a:lnTo>
                  <a:lnTo>
                    <a:pt x="0" y="281178"/>
                  </a:lnTo>
                  <a:cubicBezTo>
                    <a:pt x="0" y="125857"/>
                    <a:pt x="125095" y="0"/>
                    <a:pt x="279273" y="0"/>
                  </a:cubicBezTo>
                  <a:close/>
                </a:path>
              </a:pathLst>
            </a:custGeom>
            <a:solidFill>
              <a:srgbClr val="E7E0B1">
                <a:alpha val="89804"/>
              </a:srgbClr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88592" cy="13472668"/>
            </a:xfrm>
            <a:custGeom>
              <a:avLst/>
              <a:gdLst/>
              <a:ahLst/>
              <a:cxnLst/>
              <a:rect r="r" b="b" t="t" l="l"/>
              <a:pathLst>
                <a:path h="13472668" w="1688592">
                  <a:moveTo>
                    <a:pt x="285623" y="0"/>
                  </a:moveTo>
                  <a:lnTo>
                    <a:pt x="1402969" y="0"/>
                  </a:lnTo>
                  <a:lnTo>
                    <a:pt x="1402969" y="6350"/>
                  </a:lnTo>
                  <a:lnTo>
                    <a:pt x="1402969" y="0"/>
                  </a:lnTo>
                  <a:cubicBezTo>
                    <a:pt x="1560830" y="0"/>
                    <a:pt x="1688592" y="128778"/>
                    <a:pt x="1688592" y="287528"/>
                  </a:cubicBezTo>
                  <a:lnTo>
                    <a:pt x="1682242" y="287528"/>
                  </a:lnTo>
                  <a:lnTo>
                    <a:pt x="1688592" y="287528"/>
                  </a:lnTo>
                  <a:lnTo>
                    <a:pt x="1688592" y="13466318"/>
                  </a:lnTo>
                  <a:cubicBezTo>
                    <a:pt x="1688592" y="13469874"/>
                    <a:pt x="1685798" y="13472668"/>
                    <a:pt x="1682242" y="13472668"/>
                  </a:cubicBezTo>
                  <a:lnTo>
                    <a:pt x="6350" y="13472668"/>
                  </a:lnTo>
                  <a:cubicBezTo>
                    <a:pt x="2794" y="13472668"/>
                    <a:pt x="0" y="13469874"/>
                    <a:pt x="0" y="13466318"/>
                  </a:cubicBezTo>
                  <a:lnTo>
                    <a:pt x="0" y="287528"/>
                  </a:lnTo>
                  <a:lnTo>
                    <a:pt x="6350" y="287528"/>
                  </a:lnTo>
                  <a:lnTo>
                    <a:pt x="0" y="287528"/>
                  </a:lnTo>
                  <a:cubicBezTo>
                    <a:pt x="0" y="128778"/>
                    <a:pt x="127889" y="0"/>
                    <a:pt x="285623" y="0"/>
                  </a:cubicBezTo>
                  <a:cubicBezTo>
                    <a:pt x="287528" y="0"/>
                    <a:pt x="289433" y="889"/>
                    <a:pt x="290576" y="2413"/>
                  </a:cubicBezTo>
                  <a:lnTo>
                    <a:pt x="285623" y="6350"/>
                  </a:lnTo>
                  <a:lnTo>
                    <a:pt x="285623" y="0"/>
                  </a:lnTo>
                  <a:moveTo>
                    <a:pt x="285623" y="12700"/>
                  </a:moveTo>
                  <a:cubicBezTo>
                    <a:pt x="283718" y="12700"/>
                    <a:pt x="281813" y="11811"/>
                    <a:pt x="280670" y="10287"/>
                  </a:cubicBezTo>
                  <a:lnTo>
                    <a:pt x="285623" y="6350"/>
                  </a:lnTo>
                  <a:lnTo>
                    <a:pt x="285623" y="12700"/>
                  </a:lnTo>
                  <a:cubicBezTo>
                    <a:pt x="135001" y="12700"/>
                    <a:pt x="12700" y="135763"/>
                    <a:pt x="12700" y="287528"/>
                  </a:cubicBezTo>
                  <a:lnTo>
                    <a:pt x="12700" y="13466318"/>
                  </a:lnTo>
                  <a:lnTo>
                    <a:pt x="6350" y="13466318"/>
                  </a:lnTo>
                  <a:lnTo>
                    <a:pt x="6350" y="13459968"/>
                  </a:lnTo>
                  <a:lnTo>
                    <a:pt x="1682242" y="13459968"/>
                  </a:lnTo>
                  <a:lnTo>
                    <a:pt x="1682242" y="13466318"/>
                  </a:lnTo>
                  <a:lnTo>
                    <a:pt x="1675892" y="13466318"/>
                  </a:lnTo>
                  <a:lnTo>
                    <a:pt x="1675892" y="287528"/>
                  </a:lnTo>
                  <a:cubicBezTo>
                    <a:pt x="1675892" y="135763"/>
                    <a:pt x="1553718" y="12700"/>
                    <a:pt x="1402969" y="12700"/>
                  </a:cubicBezTo>
                  <a:lnTo>
                    <a:pt x="285623" y="12700"/>
                  </a:lnTo>
                  <a:close/>
                </a:path>
              </a:pathLst>
            </a:custGeom>
            <a:solidFill>
              <a:srgbClr val="E7E0B1">
                <a:alpha val="89804"/>
              </a:srgbClr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7037640" y="6346379"/>
            <a:ext cx="9829782" cy="99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253365" lvl="2">
              <a:lnSpc>
                <a:spcPts val="4536"/>
              </a:lnSpc>
              <a:buFont typeface="Arial"/>
              <a:buChar char="⚬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Görüntü kalitesini artırma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257300" y="6041220"/>
            <a:ext cx="5678424" cy="1571197"/>
            <a:chOff x="0" y="0"/>
            <a:chExt cx="7571232" cy="209493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571232" cy="2094992"/>
            </a:xfrm>
            <a:custGeom>
              <a:avLst/>
              <a:gdLst/>
              <a:ahLst/>
              <a:cxnLst/>
              <a:rect r="r" b="b" t="t" l="l"/>
              <a:pathLst>
                <a:path h="2094992" w="7571232">
                  <a:moveTo>
                    <a:pt x="0" y="349123"/>
                  </a:moveTo>
                  <a:cubicBezTo>
                    <a:pt x="0" y="156337"/>
                    <a:pt x="156337" y="0"/>
                    <a:pt x="349123" y="0"/>
                  </a:cubicBezTo>
                  <a:lnTo>
                    <a:pt x="7222109" y="0"/>
                  </a:lnTo>
                  <a:cubicBezTo>
                    <a:pt x="7414895" y="0"/>
                    <a:pt x="7571232" y="156337"/>
                    <a:pt x="7571232" y="349123"/>
                  </a:cubicBezTo>
                  <a:lnTo>
                    <a:pt x="7571232" y="1745742"/>
                  </a:lnTo>
                  <a:cubicBezTo>
                    <a:pt x="7571232" y="1938528"/>
                    <a:pt x="7414895" y="2094865"/>
                    <a:pt x="7222109" y="2094865"/>
                  </a:cubicBezTo>
                  <a:lnTo>
                    <a:pt x="349123" y="2094865"/>
                  </a:lnTo>
                  <a:cubicBezTo>
                    <a:pt x="156337" y="2094992"/>
                    <a:pt x="0" y="1938655"/>
                    <a:pt x="0" y="174574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68900">
                    <a:alpha val="100000"/>
                  </a:srgbClr>
                </a:gs>
                <a:gs pos="50000">
                  <a:srgbClr val="C67400">
                    <a:alpha val="100000"/>
                  </a:srgbClr>
                </a:gs>
                <a:gs pos="100000">
                  <a:srgbClr val="A46600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329237" y="6258748"/>
            <a:ext cx="5534550" cy="1136142"/>
            <a:chOff x="0" y="0"/>
            <a:chExt cx="7379400" cy="151485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379400" cy="1514856"/>
            </a:xfrm>
            <a:custGeom>
              <a:avLst/>
              <a:gdLst/>
              <a:ahLst/>
              <a:cxnLst/>
              <a:rect r="r" b="b" t="t" l="l"/>
              <a:pathLst>
                <a:path h="1514856" w="7379400">
                  <a:moveTo>
                    <a:pt x="0" y="0"/>
                  </a:moveTo>
                  <a:lnTo>
                    <a:pt x="7379400" y="0"/>
                  </a:lnTo>
                  <a:lnTo>
                    <a:pt x="7379400" y="1514856"/>
                  </a:lnTo>
                  <a:lnTo>
                    <a:pt x="0" y="15148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-12814" r="0" b="-12814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243840" y="179070"/>
              <a:ext cx="6891720" cy="12138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04"/>
                </a:lnSpc>
              </a:pPr>
              <a:r>
                <a:rPr lang="en-US" sz="6300" spc="58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Real-ESRGAN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5400000">
            <a:off x="11349969" y="3424328"/>
            <a:ext cx="1266483" cy="10104501"/>
            <a:chOff x="0" y="0"/>
            <a:chExt cx="1688644" cy="1347266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6350" y="6350"/>
              <a:ext cx="1675892" cy="13459968"/>
            </a:xfrm>
            <a:custGeom>
              <a:avLst/>
              <a:gdLst/>
              <a:ahLst/>
              <a:cxnLst/>
              <a:rect r="r" b="b" t="t" l="l"/>
              <a:pathLst>
                <a:path h="13459968" w="1675892">
                  <a:moveTo>
                    <a:pt x="279273" y="0"/>
                  </a:moveTo>
                  <a:lnTo>
                    <a:pt x="1396619" y="0"/>
                  </a:lnTo>
                  <a:cubicBezTo>
                    <a:pt x="1550924" y="0"/>
                    <a:pt x="1675892" y="125857"/>
                    <a:pt x="1675892" y="281178"/>
                  </a:cubicBezTo>
                  <a:lnTo>
                    <a:pt x="1675892" y="13459968"/>
                  </a:lnTo>
                  <a:lnTo>
                    <a:pt x="0" y="13459968"/>
                  </a:lnTo>
                  <a:lnTo>
                    <a:pt x="0" y="281178"/>
                  </a:lnTo>
                  <a:cubicBezTo>
                    <a:pt x="0" y="125857"/>
                    <a:pt x="125095" y="0"/>
                    <a:pt x="279273" y="0"/>
                  </a:cubicBezTo>
                  <a:close/>
                </a:path>
              </a:pathLst>
            </a:custGeom>
            <a:solidFill>
              <a:srgbClr val="E3CFDE">
                <a:alpha val="89804"/>
              </a:srgbClr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688592" cy="13472668"/>
            </a:xfrm>
            <a:custGeom>
              <a:avLst/>
              <a:gdLst/>
              <a:ahLst/>
              <a:cxnLst/>
              <a:rect r="r" b="b" t="t" l="l"/>
              <a:pathLst>
                <a:path h="13472668" w="1688592">
                  <a:moveTo>
                    <a:pt x="285623" y="0"/>
                  </a:moveTo>
                  <a:lnTo>
                    <a:pt x="1402969" y="0"/>
                  </a:lnTo>
                  <a:lnTo>
                    <a:pt x="1402969" y="6350"/>
                  </a:lnTo>
                  <a:lnTo>
                    <a:pt x="1402969" y="0"/>
                  </a:lnTo>
                  <a:cubicBezTo>
                    <a:pt x="1560830" y="0"/>
                    <a:pt x="1688592" y="128778"/>
                    <a:pt x="1688592" y="287528"/>
                  </a:cubicBezTo>
                  <a:lnTo>
                    <a:pt x="1682242" y="287528"/>
                  </a:lnTo>
                  <a:lnTo>
                    <a:pt x="1688592" y="287528"/>
                  </a:lnTo>
                  <a:lnTo>
                    <a:pt x="1688592" y="13466318"/>
                  </a:lnTo>
                  <a:cubicBezTo>
                    <a:pt x="1688592" y="13469874"/>
                    <a:pt x="1685798" y="13472668"/>
                    <a:pt x="1682242" y="13472668"/>
                  </a:cubicBezTo>
                  <a:lnTo>
                    <a:pt x="6350" y="13472668"/>
                  </a:lnTo>
                  <a:cubicBezTo>
                    <a:pt x="2794" y="13472668"/>
                    <a:pt x="0" y="13469874"/>
                    <a:pt x="0" y="13466318"/>
                  </a:cubicBezTo>
                  <a:lnTo>
                    <a:pt x="0" y="287528"/>
                  </a:lnTo>
                  <a:lnTo>
                    <a:pt x="6350" y="287528"/>
                  </a:lnTo>
                  <a:lnTo>
                    <a:pt x="0" y="287528"/>
                  </a:lnTo>
                  <a:cubicBezTo>
                    <a:pt x="0" y="128778"/>
                    <a:pt x="127889" y="0"/>
                    <a:pt x="285623" y="0"/>
                  </a:cubicBezTo>
                  <a:cubicBezTo>
                    <a:pt x="287528" y="0"/>
                    <a:pt x="289433" y="889"/>
                    <a:pt x="290576" y="2413"/>
                  </a:cubicBezTo>
                  <a:lnTo>
                    <a:pt x="285623" y="6350"/>
                  </a:lnTo>
                  <a:lnTo>
                    <a:pt x="285623" y="0"/>
                  </a:lnTo>
                  <a:moveTo>
                    <a:pt x="285623" y="12700"/>
                  </a:moveTo>
                  <a:cubicBezTo>
                    <a:pt x="283718" y="12700"/>
                    <a:pt x="281813" y="11811"/>
                    <a:pt x="280670" y="10287"/>
                  </a:cubicBezTo>
                  <a:lnTo>
                    <a:pt x="285623" y="6350"/>
                  </a:lnTo>
                  <a:lnTo>
                    <a:pt x="285623" y="12700"/>
                  </a:lnTo>
                  <a:cubicBezTo>
                    <a:pt x="135001" y="12700"/>
                    <a:pt x="12700" y="135763"/>
                    <a:pt x="12700" y="287528"/>
                  </a:cubicBezTo>
                  <a:lnTo>
                    <a:pt x="12700" y="13466318"/>
                  </a:lnTo>
                  <a:lnTo>
                    <a:pt x="6350" y="13466318"/>
                  </a:lnTo>
                  <a:lnTo>
                    <a:pt x="6350" y="13459968"/>
                  </a:lnTo>
                  <a:lnTo>
                    <a:pt x="1682242" y="13459968"/>
                  </a:lnTo>
                  <a:lnTo>
                    <a:pt x="1682242" y="13466318"/>
                  </a:lnTo>
                  <a:lnTo>
                    <a:pt x="1675892" y="13466318"/>
                  </a:lnTo>
                  <a:lnTo>
                    <a:pt x="1675892" y="287528"/>
                  </a:lnTo>
                  <a:cubicBezTo>
                    <a:pt x="1675892" y="135763"/>
                    <a:pt x="1553718" y="12700"/>
                    <a:pt x="1402969" y="12700"/>
                  </a:cubicBezTo>
                  <a:lnTo>
                    <a:pt x="285623" y="12700"/>
                  </a:lnTo>
                  <a:close/>
                </a:path>
              </a:pathLst>
            </a:custGeom>
            <a:solidFill>
              <a:srgbClr val="E3CFDE">
                <a:alpha val="89804"/>
              </a:srgbClr>
            </a:solid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7037640" y="7996135"/>
            <a:ext cx="9829782" cy="99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253365" lvl="2">
              <a:lnSpc>
                <a:spcPts val="4536"/>
              </a:lnSpc>
              <a:buFont typeface="Arial"/>
              <a:buChar char="⚬"/>
            </a:pPr>
            <a:r>
              <a:rPr lang="en-US" sz="4200" spc="3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Torch, torchvision, pillow, bootstrap 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257300" y="7690978"/>
            <a:ext cx="5678424" cy="1571197"/>
            <a:chOff x="0" y="0"/>
            <a:chExt cx="7571232" cy="209493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571232" cy="2094992"/>
            </a:xfrm>
            <a:custGeom>
              <a:avLst/>
              <a:gdLst/>
              <a:ahLst/>
              <a:cxnLst/>
              <a:rect r="r" b="b" t="t" l="l"/>
              <a:pathLst>
                <a:path h="2094992" w="7571232">
                  <a:moveTo>
                    <a:pt x="0" y="349123"/>
                  </a:moveTo>
                  <a:cubicBezTo>
                    <a:pt x="0" y="156337"/>
                    <a:pt x="156337" y="0"/>
                    <a:pt x="349123" y="0"/>
                  </a:cubicBezTo>
                  <a:lnTo>
                    <a:pt x="7222109" y="0"/>
                  </a:lnTo>
                  <a:cubicBezTo>
                    <a:pt x="7414895" y="0"/>
                    <a:pt x="7571232" y="156337"/>
                    <a:pt x="7571232" y="349123"/>
                  </a:cubicBezTo>
                  <a:lnTo>
                    <a:pt x="7571232" y="1745742"/>
                  </a:lnTo>
                  <a:cubicBezTo>
                    <a:pt x="7571232" y="1938528"/>
                    <a:pt x="7414895" y="2094865"/>
                    <a:pt x="7222109" y="2094865"/>
                  </a:cubicBezTo>
                  <a:lnTo>
                    <a:pt x="349123" y="2094865"/>
                  </a:lnTo>
                  <a:cubicBezTo>
                    <a:pt x="156337" y="2094992"/>
                    <a:pt x="0" y="1938655"/>
                    <a:pt x="0" y="1745742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C57BA">
                    <a:alpha val="100000"/>
                  </a:srgbClr>
                </a:gs>
                <a:gs pos="50000">
                  <a:srgbClr val="A140B4">
                    <a:alpha val="100000"/>
                  </a:srgbClr>
                </a:gs>
                <a:gs pos="100000">
                  <a:srgbClr val="834190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329237" y="7762916"/>
            <a:ext cx="5534550" cy="1427323"/>
            <a:chOff x="0" y="0"/>
            <a:chExt cx="7379400" cy="1903098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7379400" cy="1903098"/>
            </a:xfrm>
            <a:custGeom>
              <a:avLst/>
              <a:gdLst/>
              <a:ahLst/>
              <a:cxnLst/>
              <a:rect r="r" b="b" t="t" l="l"/>
              <a:pathLst>
                <a:path h="1903098" w="7379400">
                  <a:moveTo>
                    <a:pt x="0" y="0"/>
                  </a:moveTo>
                  <a:lnTo>
                    <a:pt x="7379400" y="0"/>
                  </a:lnTo>
                  <a:lnTo>
                    <a:pt x="7379400" y="1903098"/>
                  </a:lnTo>
                  <a:lnTo>
                    <a:pt x="0" y="19030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9" id="39"/>
            <p:cNvSpPr txBox="true"/>
            <p:nvPr/>
          </p:nvSpPr>
          <p:spPr>
            <a:xfrm rot="0">
              <a:off x="243840" y="207645"/>
              <a:ext cx="6891720" cy="15735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76"/>
                </a:lnSpc>
              </a:pPr>
              <a:r>
                <a:rPr lang="en-US" sz="7200" spc="67">
                  <a:solidFill>
                    <a:srgbClr val="FFFFFF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Diğer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" y="15"/>
            <a:ext cx="18287970" cy="10286985"/>
          </a:xfrm>
          <a:custGeom>
            <a:avLst/>
            <a:gdLst/>
            <a:ahLst/>
            <a:cxnLst/>
            <a:rect r="r" b="b" t="t" l="l"/>
            <a:pathLst>
              <a:path h="10286985" w="18287970">
                <a:moveTo>
                  <a:pt x="0" y="0"/>
                </a:moveTo>
                <a:lnTo>
                  <a:pt x="18287970" y="0"/>
                </a:lnTo>
                <a:lnTo>
                  <a:pt x="18287970" y="10286985"/>
                </a:lnTo>
                <a:lnTo>
                  <a:pt x="0" y="10286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695" r="-134" b="-808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48740" y="660082"/>
            <a:ext cx="15590520" cy="183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6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Yenilikçi Fonksiyonlar: </a:t>
            </a:r>
          </a:p>
          <a:p>
            <a:pPr algn="l">
              <a:lnSpc>
                <a:spcPts val="7128"/>
              </a:lnSpc>
            </a:pPr>
            <a:r>
              <a:rPr lang="en-US" sz="6600" spc="6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Metin Tabanlı İşlemler ve Büyük Dil Modeli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47775" y="3618441"/>
            <a:ext cx="15792450" cy="738600"/>
            <a:chOff x="0" y="0"/>
            <a:chExt cx="21056600" cy="984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00" y="12700"/>
              <a:ext cx="21031200" cy="959358"/>
            </a:xfrm>
            <a:custGeom>
              <a:avLst/>
              <a:gdLst/>
              <a:ahLst/>
              <a:cxnLst/>
              <a:rect r="r" b="b" t="t" l="l"/>
              <a:pathLst>
                <a:path h="959358" w="21031200">
                  <a:moveTo>
                    <a:pt x="0" y="159893"/>
                  </a:moveTo>
                  <a:cubicBezTo>
                    <a:pt x="0" y="71628"/>
                    <a:pt x="73406" y="0"/>
                    <a:pt x="163957" y="0"/>
                  </a:cubicBezTo>
                  <a:lnTo>
                    <a:pt x="20867243" y="0"/>
                  </a:lnTo>
                  <a:cubicBezTo>
                    <a:pt x="20957794" y="0"/>
                    <a:pt x="21031200" y="71628"/>
                    <a:pt x="21031200" y="159893"/>
                  </a:cubicBezTo>
                  <a:lnTo>
                    <a:pt x="21031200" y="799465"/>
                  </a:lnTo>
                  <a:cubicBezTo>
                    <a:pt x="21031200" y="887730"/>
                    <a:pt x="20957794" y="959358"/>
                    <a:pt x="20867243" y="959358"/>
                  </a:cubicBezTo>
                  <a:lnTo>
                    <a:pt x="163957" y="959358"/>
                  </a:lnTo>
                  <a:cubicBezTo>
                    <a:pt x="73406" y="959358"/>
                    <a:pt x="0" y="887857"/>
                    <a:pt x="0" y="799465"/>
                  </a:cubicBez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56600" cy="984758"/>
            </a:xfrm>
            <a:custGeom>
              <a:avLst/>
              <a:gdLst/>
              <a:ahLst/>
              <a:cxnLst/>
              <a:rect r="r" b="b" t="t" l="l"/>
              <a:pathLst>
                <a:path h="984758" w="21056600">
                  <a:moveTo>
                    <a:pt x="0" y="172593"/>
                  </a:moveTo>
                  <a:cubicBezTo>
                    <a:pt x="0" y="76962"/>
                    <a:pt x="79375" y="0"/>
                    <a:pt x="176657" y="0"/>
                  </a:cubicBezTo>
                  <a:lnTo>
                    <a:pt x="20879943" y="0"/>
                  </a:lnTo>
                  <a:lnTo>
                    <a:pt x="20879943" y="12700"/>
                  </a:lnTo>
                  <a:lnTo>
                    <a:pt x="20879943" y="0"/>
                  </a:lnTo>
                  <a:cubicBezTo>
                    <a:pt x="20977225" y="0"/>
                    <a:pt x="21056600" y="76962"/>
                    <a:pt x="21056600" y="172593"/>
                  </a:cubicBezTo>
                  <a:lnTo>
                    <a:pt x="21043900" y="172593"/>
                  </a:lnTo>
                  <a:lnTo>
                    <a:pt x="21056600" y="172593"/>
                  </a:lnTo>
                  <a:lnTo>
                    <a:pt x="21056600" y="812165"/>
                  </a:lnTo>
                  <a:lnTo>
                    <a:pt x="21043900" y="812165"/>
                  </a:lnTo>
                  <a:lnTo>
                    <a:pt x="21056600" y="812165"/>
                  </a:lnTo>
                  <a:cubicBezTo>
                    <a:pt x="21056600" y="907796"/>
                    <a:pt x="20977225" y="984758"/>
                    <a:pt x="20879943" y="984758"/>
                  </a:cubicBezTo>
                  <a:lnTo>
                    <a:pt x="20879943" y="972058"/>
                  </a:lnTo>
                  <a:lnTo>
                    <a:pt x="20879943" y="984758"/>
                  </a:lnTo>
                  <a:lnTo>
                    <a:pt x="176657" y="984758"/>
                  </a:lnTo>
                  <a:lnTo>
                    <a:pt x="176657" y="972058"/>
                  </a:lnTo>
                  <a:lnTo>
                    <a:pt x="176657" y="984758"/>
                  </a:lnTo>
                  <a:cubicBezTo>
                    <a:pt x="79375" y="984758"/>
                    <a:pt x="0" y="907796"/>
                    <a:pt x="0" y="812165"/>
                  </a:cubicBezTo>
                  <a:lnTo>
                    <a:pt x="0" y="172593"/>
                  </a:lnTo>
                  <a:lnTo>
                    <a:pt x="12700" y="172593"/>
                  </a:lnTo>
                  <a:lnTo>
                    <a:pt x="0" y="172593"/>
                  </a:lnTo>
                  <a:moveTo>
                    <a:pt x="25400" y="172593"/>
                  </a:moveTo>
                  <a:lnTo>
                    <a:pt x="25400" y="812165"/>
                  </a:lnTo>
                  <a:lnTo>
                    <a:pt x="12700" y="812165"/>
                  </a:lnTo>
                  <a:lnTo>
                    <a:pt x="25400" y="812165"/>
                  </a:lnTo>
                  <a:cubicBezTo>
                    <a:pt x="25400" y="893191"/>
                    <a:pt x="92837" y="959358"/>
                    <a:pt x="176657" y="959358"/>
                  </a:cubicBezTo>
                  <a:lnTo>
                    <a:pt x="20879943" y="959358"/>
                  </a:lnTo>
                  <a:cubicBezTo>
                    <a:pt x="20963762" y="959358"/>
                    <a:pt x="21031200" y="893191"/>
                    <a:pt x="21031200" y="812165"/>
                  </a:cubicBezTo>
                  <a:lnTo>
                    <a:pt x="21031200" y="172593"/>
                  </a:lnTo>
                  <a:cubicBezTo>
                    <a:pt x="21031200" y="91567"/>
                    <a:pt x="20963762" y="25400"/>
                    <a:pt x="20879943" y="25400"/>
                  </a:cubicBezTo>
                  <a:lnTo>
                    <a:pt x="176657" y="25400"/>
                  </a:lnTo>
                  <a:lnTo>
                    <a:pt x="176657" y="12700"/>
                  </a:lnTo>
                  <a:lnTo>
                    <a:pt x="176657" y="25400"/>
                  </a:lnTo>
                  <a:cubicBezTo>
                    <a:pt x="92837" y="25400"/>
                    <a:pt x="25400" y="91567"/>
                    <a:pt x="25400" y="1725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59100" y="3758342"/>
            <a:ext cx="15569799" cy="48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Ürün Tanımı Üretme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47775" y="4423716"/>
            <a:ext cx="15792450" cy="738600"/>
            <a:chOff x="0" y="0"/>
            <a:chExt cx="21056600" cy="984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2700"/>
              <a:ext cx="21031200" cy="959358"/>
            </a:xfrm>
            <a:custGeom>
              <a:avLst/>
              <a:gdLst/>
              <a:ahLst/>
              <a:cxnLst/>
              <a:rect r="r" b="b" t="t" l="l"/>
              <a:pathLst>
                <a:path h="959358" w="21031200">
                  <a:moveTo>
                    <a:pt x="0" y="159893"/>
                  </a:moveTo>
                  <a:cubicBezTo>
                    <a:pt x="0" y="71628"/>
                    <a:pt x="73406" y="0"/>
                    <a:pt x="163957" y="0"/>
                  </a:cubicBezTo>
                  <a:lnTo>
                    <a:pt x="20867243" y="0"/>
                  </a:lnTo>
                  <a:cubicBezTo>
                    <a:pt x="20957794" y="0"/>
                    <a:pt x="21031200" y="71628"/>
                    <a:pt x="21031200" y="159893"/>
                  </a:cubicBezTo>
                  <a:lnTo>
                    <a:pt x="21031200" y="799465"/>
                  </a:lnTo>
                  <a:cubicBezTo>
                    <a:pt x="21031200" y="887730"/>
                    <a:pt x="20957794" y="959358"/>
                    <a:pt x="20867243" y="959358"/>
                  </a:cubicBezTo>
                  <a:lnTo>
                    <a:pt x="163957" y="959358"/>
                  </a:lnTo>
                  <a:cubicBezTo>
                    <a:pt x="73406" y="959358"/>
                    <a:pt x="0" y="887857"/>
                    <a:pt x="0" y="799465"/>
                  </a:cubicBezTo>
                  <a:close/>
                </a:path>
              </a:pathLst>
            </a:custGeom>
            <a:solidFill>
              <a:srgbClr val="4FAFC7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56600" cy="984758"/>
            </a:xfrm>
            <a:custGeom>
              <a:avLst/>
              <a:gdLst/>
              <a:ahLst/>
              <a:cxnLst/>
              <a:rect r="r" b="b" t="t" l="l"/>
              <a:pathLst>
                <a:path h="984758" w="21056600">
                  <a:moveTo>
                    <a:pt x="0" y="172593"/>
                  </a:moveTo>
                  <a:cubicBezTo>
                    <a:pt x="0" y="76962"/>
                    <a:pt x="79375" y="0"/>
                    <a:pt x="176657" y="0"/>
                  </a:cubicBezTo>
                  <a:lnTo>
                    <a:pt x="20879943" y="0"/>
                  </a:lnTo>
                  <a:lnTo>
                    <a:pt x="20879943" y="12700"/>
                  </a:lnTo>
                  <a:lnTo>
                    <a:pt x="20879943" y="0"/>
                  </a:lnTo>
                  <a:cubicBezTo>
                    <a:pt x="20977225" y="0"/>
                    <a:pt x="21056600" y="76962"/>
                    <a:pt x="21056600" y="172593"/>
                  </a:cubicBezTo>
                  <a:lnTo>
                    <a:pt x="21043900" y="172593"/>
                  </a:lnTo>
                  <a:lnTo>
                    <a:pt x="21056600" y="172593"/>
                  </a:lnTo>
                  <a:lnTo>
                    <a:pt x="21056600" y="812165"/>
                  </a:lnTo>
                  <a:lnTo>
                    <a:pt x="21043900" y="812165"/>
                  </a:lnTo>
                  <a:lnTo>
                    <a:pt x="21056600" y="812165"/>
                  </a:lnTo>
                  <a:cubicBezTo>
                    <a:pt x="21056600" y="907796"/>
                    <a:pt x="20977225" y="984758"/>
                    <a:pt x="20879943" y="984758"/>
                  </a:cubicBezTo>
                  <a:lnTo>
                    <a:pt x="20879943" y="972058"/>
                  </a:lnTo>
                  <a:lnTo>
                    <a:pt x="20879943" y="984758"/>
                  </a:lnTo>
                  <a:lnTo>
                    <a:pt x="176657" y="984758"/>
                  </a:lnTo>
                  <a:lnTo>
                    <a:pt x="176657" y="972058"/>
                  </a:lnTo>
                  <a:lnTo>
                    <a:pt x="176657" y="984758"/>
                  </a:lnTo>
                  <a:cubicBezTo>
                    <a:pt x="79375" y="984758"/>
                    <a:pt x="0" y="907796"/>
                    <a:pt x="0" y="812165"/>
                  </a:cubicBezTo>
                  <a:lnTo>
                    <a:pt x="0" y="172593"/>
                  </a:lnTo>
                  <a:lnTo>
                    <a:pt x="12700" y="172593"/>
                  </a:lnTo>
                  <a:lnTo>
                    <a:pt x="0" y="172593"/>
                  </a:lnTo>
                  <a:moveTo>
                    <a:pt x="25400" y="172593"/>
                  </a:moveTo>
                  <a:lnTo>
                    <a:pt x="25400" y="812165"/>
                  </a:lnTo>
                  <a:lnTo>
                    <a:pt x="12700" y="812165"/>
                  </a:lnTo>
                  <a:lnTo>
                    <a:pt x="25400" y="812165"/>
                  </a:lnTo>
                  <a:cubicBezTo>
                    <a:pt x="25400" y="893191"/>
                    <a:pt x="92837" y="959358"/>
                    <a:pt x="176657" y="959358"/>
                  </a:cubicBezTo>
                  <a:lnTo>
                    <a:pt x="20879943" y="959358"/>
                  </a:lnTo>
                  <a:cubicBezTo>
                    <a:pt x="20963762" y="959358"/>
                    <a:pt x="21031200" y="893191"/>
                    <a:pt x="21031200" y="812165"/>
                  </a:cubicBezTo>
                  <a:lnTo>
                    <a:pt x="21031200" y="172593"/>
                  </a:lnTo>
                  <a:cubicBezTo>
                    <a:pt x="21031200" y="91567"/>
                    <a:pt x="20963762" y="25400"/>
                    <a:pt x="20879943" y="25400"/>
                  </a:cubicBezTo>
                  <a:lnTo>
                    <a:pt x="176657" y="25400"/>
                  </a:lnTo>
                  <a:lnTo>
                    <a:pt x="176657" y="12700"/>
                  </a:lnTo>
                  <a:lnTo>
                    <a:pt x="176657" y="25400"/>
                  </a:lnTo>
                  <a:cubicBezTo>
                    <a:pt x="92837" y="25400"/>
                    <a:pt x="25400" y="91567"/>
                    <a:pt x="25400" y="1725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359100" y="4563617"/>
            <a:ext cx="15569799" cy="48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Metin iyileştirme + yöresel meta data’dan veri üretme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47775" y="5229666"/>
            <a:ext cx="15792450" cy="738600"/>
            <a:chOff x="0" y="0"/>
            <a:chExt cx="21056600" cy="984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00" y="12700"/>
              <a:ext cx="21031200" cy="959358"/>
            </a:xfrm>
            <a:custGeom>
              <a:avLst/>
              <a:gdLst/>
              <a:ahLst/>
              <a:cxnLst/>
              <a:rect r="r" b="b" t="t" l="l"/>
              <a:pathLst>
                <a:path h="959358" w="21031200">
                  <a:moveTo>
                    <a:pt x="0" y="159893"/>
                  </a:moveTo>
                  <a:cubicBezTo>
                    <a:pt x="0" y="71628"/>
                    <a:pt x="73406" y="0"/>
                    <a:pt x="163957" y="0"/>
                  </a:cubicBezTo>
                  <a:lnTo>
                    <a:pt x="20867243" y="0"/>
                  </a:lnTo>
                  <a:cubicBezTo>
                    <a:pt x="20957794" y="0"/>
                    <a:pt x="21031200" y="71628"/>
                    <a:pt x="21031200" y="159893"/>
                  </a:cubicBezTo>
                  <a:lnTo>
                    <a:pt x="21031200" y="799465"/>
                  </a:lnTo>
                  <a:cubicBezTo>
                    <a:pt x="21031200" y="887730"/>
                    <a:pt x="20957794" y="959358"/>
                    <a:pt x="20867243" y="959358"/>
                  </a:cubicBezTo>
                  <a:lnTo>
                    <a:pt x="163957" y="959358"/>
                  </a:lnTo>
                  <a:cubicBezTo>
                    <a:pt x="73406" y="959358"/>
                    <a:pt x="0" y="887857"/>
                    <a:pt x="0" y="799465"/>
                  </a:cubicBezTo>
                  <a:close/>
                </a:path>
              </a:pathLst>
            </a:custGeom>
            <a:solidFill>
              <a:srgbClr val="4FAFC7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056600" cy="984758"/>
            </a:xfrm>
            <a:custGeom>
              <a:avLst/>
              <a:gdLst/>
              <a:ahLst/>
              <a:cxnLst/>
              <a:rect r="r" b="b" t="t" l="l"/>
              <a:pathLst>
                <a:path h="984758" w="21056600">
                  <a:moveTo>
                    <a:pt x="0" y="172593"/>
                  </a:moveTo>
                  <a:cubicBezTo>
                    <a:pt x="0" y="76962"/>
                    <a:pt x="79375" y="0"/>
                    <a:pt x="176657" y="0"/>
                  </a:cubicBezTo>
                  <a:lnTo>
                    <a:pt x="20879943" y="0"/>
                  </a:lnTo>
                  <a:lnTo>
                    <a:pt x="20879943" y="12700"/>
                  </a:lnTo>
                  <a:lnTo>
                    <a:pt x="20879943" y="0"/>
                  </a:lnTo>
                  <a:cubicBezTo>
                    <a:pt x="20977225" y="0"/>
                    <a:pt x="21056600" y="76962"/>
                    <a:pt x="21056600" y="172593"/>
                  </a:cubicBezTo>
                  <a:lnTo>
                    <a:pt x="21043900" y="172593"/>
                  </a:lnTo>
                  <a:lnTo>
                    <a:pt x="21056600" y="172593"/>
                  </a:lnTo>
                  <a:lnTo>
                    <a:pt x="21056600" y="812165"/>
                  </a:lnTo>
                  <a:lnTo>
                    <a:pt x="21043900" y="812165"/>
                  </a:lnTo>
                  <a:lnTo>
                    <a:pt x="21056600" y="812165"/>
                  </a:lnTo>
                  <a:cubicBezTo>
                    <a:pt x="21056600" y="907796"/>
                    <a:pt x="20977225" y="984758"/>
                    <a:pt x="20879943" y="984758"/>
                  </a:cubicBezTo>
                  <a:lnTo>
                    <a:pt x="20879943" y="972058"/>
                  </a:lnTo>
                  <a:lnTo>
                    <a:pt x="20879943" y="984758"/>
                  </a:lnTo>
                  <a:lnTo>
                    <a:pt x="176657" y="984758"/>
                  </a:lnTo>
                  <a:lnTo>
                    <a:pt x="176657" y="972058"/>
                  </a:lnTo>
                  <a:lnTo>
                    <a:pt x="176657" y="984758"/>
                  </a:lnTo>
                  <a:cubicBezTo>
                    <a:pt x="79375" y="984758"/>
                    <a:pt x="0" y="907796"/>
                    <a:pt x="0" y="812165"/>
                  </a:cubicBezTo>
                  <a:lnTo>
                    <a:pt x="0" y="172593"/>
                  </a:lnTo>
                  <a:lnTo>
                    <a:pt x="12700" y="172593"/>
                  </a:lnTo>
                  <a:lnTo>
                    <a:pt x="0" y="172593"/>
                  </a:lnTo>
                  <a:moveTo>
                    <a:pt x="25400" y="172593"/>
                  </a:moveTo>
                  <a:lnTo>
                    <a:pt x="25400" y="812165"/>
                  </a:lnTo>
                  <a:lnTo>
                    <a:pt x="12700" y="812165"/>
                  </a:lnTo>
                  <a:lnTo>
                    <a:pt x="25400" y="812165"/>
                  </a:lnTo>
                  <a:cubicBezTo>
                    <a:pt x="25400" y="893191"/>
                    <a:pt x="92837" y="959358"/>
                    <a:pt x="176657" y="959358"/>
                  </a:cubicBezTo>
                  <a:lnTo>
                    <a:pt x="20879943" y="959358"/>
                  </a:lnTo>
                  <a:cubicBezTo>
                    <a:pt x="20963762" y="959358"/>
                    <a:pt x="21031200" y="893191"/>
                    <a:pt x="21031200" y="812165"/>
                  </a:cubicBezTo>
                  <a:lnTo>
                    <a:pt x="21031200" y="172593"/>
                  </a:lnTo>
                  <a:cubicBezTo>
                    <a:pt x="21031200" y="91567"/>
                    <a:pt x="20963762" y="25400"/>
                    <a:pt x="20879943" y="25400"/>
                  </a:cubicBezTo>
                  <a:lnTo>
                    <a:pt x="176657" y="25400"/>
                  </a:lnTo>
                  <a:lnTo>
                    <a:pt x="176657" y="12700"/>
                  </a:lnTo>
                  <a:lnTo>
                    <a:pt x="176657" y="25400"/>
                  </a:lnTo>
                  <a:cubicBezTo>
                    <a:pt x="92837" y="25400"/>
                    <a:pt x="25400" y="91567"/>
                    <a:pt x="25400" y="1725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359100" y="5369566"/>
            <a:ext cx="15569799" cy="48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Yöresel sözcüklerle zenginleştirilmesi (tokenizer.add + vocab size’ı tekrar ayarla)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47775" y="6122457"/>
            <a:ext cx="15792450" cy="738600"/>
            <a:chOff x="0" y="0"/>
            <a:chExt cx="21056600" cy="984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21031200" cy="959358"/>
            </a:xfrm>
            <a:custGeom>
              <a:avLst/>
              <a:gdLst/>
              <a:ahLst/>
              <a:cxnLst/>
              <a:rect r="r" b="b" t="t" l="l"/>
              <a:pathLst>
                <a:path h="959358" w="21031200">
                  <a:moveTo>
                    <a:pt x="0" y="159893"/>
                  </a:moveTo>
                  <a:cubicBezTo>
                    <a:pt x="0" y="71628"/>
                    <a:pt x="73406" y="0"/>
                    <a:pt x="163957" y="0"/>
                  </a:cubicBezTo>
                  <a:lnTo>
                    <a:pt x="20867243" y="0"/>
                  </a:lnTo>
                  <a:cubicBezTo>
                    <a:pt x="20957794" y="0"/>
                    <a:pt x="21031200" y="71628"/>
                    <a:pt x="21031200" y="159893"/>
                  </a:cubicBezTo>
                  <a:lnTo>
                    <a:pt x="21031200" y="799465"/>
                  </a:lnTo>
                  <a:cubicBezTo>
                    <a:pt x="21031200" y="887730"/>
                    <a:pt x="20957794" y="959358"/>
                    <a:pt x="20867243" y="959358"/>
                  </a:cubicBezTo>
                  <a:lnTo>
                    <a:pt x="163957" y="959358"/>
                  </a:lnTo>
                  <a:cubicBezTo>
                    <a:pt x="73406" y="959358"/>
                    <a:pt x="0" y="887857"/>
                    <a:pt x="0" y="799465"/>
                  </a:cubicBezTo>
                  <a:close/>
                </a:path>
              </a:pathLst>
            </a:custGeom>
            <a:solidFill>
              <a:srgbClr val="46B6AE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056600" cy="984758"/>
            </a:xfrm>
            <a:custGeom>
              <a:avLst/>
              <a:gdLst/>
              <a:ahLst/>
              <a:cxnLst/>
              <a:rect r="r" b="b" t="t" l="l"/>
              <a:pathLst>
                <a:path h="984758" w="21056600">
                  <a:moveTo>
                    <a:pt x="0" y="172593"/>
                  </a:moveTo>
                  <a:cubicBezTo>
                    <a:pt x="0" y="76962"/>
                    <a:pt x="79375" y="0"/>
                    <a:pt x="176657" y="0"/>
                  </a:cubicBezTo>
                  <a:lnTo>
                    <a:pt x="20879943" y="0"/>
                  </a:lnTo>
                  <a:lnTo>
                    <a:pt x="20879943" y="12700"/>
                  </a:lnTo>
                  <a:lnTo>
                    <a:pt x="20879943" y="0"/>
                  </a:lnTo>
                  <a:cubicBezTo>
                    <a:pt x="20977225" y="0"/>
                    <a:pt x="21056600" y="76962"/>
                    <a:pt x="21056600" y="172593"/>
                  </a:cubicBezTo>
                  <a:lnTo>
                    <a:pt x="21043900" y="172593"/>
                  </a:lnTo>
                  <a:lnTo>
                    <a:pt x="21056600" y="172593"/>
                  </a:lnTo>
                  <a:lnTo>
                    <a:pt x="21056600" y="812165"/>
                  </a:lnTo>
                  <a:lnTo>
                    <a:pt x="21043900" y="812165"/>
                  </a:lnTo>
                  <a:lnTo>
                    <a:pt x="21056600" y="812165"/>
                  </a:lnTo>
                  <a:cubicBezTo>
                    <a:pt x="21056600" y="907796"/>
                    <a:pt x="20977225" y="984758"/>
                    <a:pt x="20879943" y="984758"/>
                  </a:cubicBezTo>
                  <a:lnTo>
                    <a:pt x="20879943" y="972058"/>
                  </a:lnTo>
                  <a:lnTo>
                    <a:pt x="20879943" y="984758"/>
                  </a:lnTo>
                  <a:lnTo>
                    <a:pt x="176657" y="984758"/>
                  </a:lnTo>
                  <a:lnTo>
                    <a:pt x="176657" y="972058"/>
                  </a:lnTo>
                  <a:lnTo>
                    <a:pt x="176657" y="984758"/>
                  </a:lnTo>
                  <a:cubicBezTo>
                    <a:pt x="79375" y="984758"/>
                    <a:pt x="0" y="907796"/>
                    <a:pt x="0" y="812165"/>
                  </a:cubicBezTo>
                  <a:lnTo>
                    <a:pt x="0" y="172593"/>
                  </a:lnTo>
                  <a:lnTo>
                    <a:pt x="12700" y="172593"/>
                  </a:lnTo>
                  <a:lnTo>
                    <a:pt x="0" y="172593"/>
                  </a:lnTo>
                  <a:moveTo>
                    <a:pt x="25400" y="172593"/>
                  </a:moveTo>
                  <a:lnTo>
                    <a:pt x="25400" y="812165"/>
                  </a:lnTo>
                  <a:lnTo>
                    <a:pt x="12700" y="812165"/>
                  </a:lnTo>
                  <a:lnTo>
                    <a:pt x="25400" y="812165"/>
                  </a:lnTo>
                  <a:cubicBezTo>
                    <a:pt x="25400" y="893191"/>
                    <a:pt x="92837" y="959358"/>
                    <a:pt x="176657" y="959358"/>
                  </a:cubicBezTo>
                  <a:lnTo>
                    <a:pt x="20879943" y="959358"/>
                  </a:lnTo>
                  <a:cubicBezTo>
                    <a:pt x="20963762" y="959358"/>
                    <a:pt x="21031200" y="893191"/>
                    <a:pt x="21031200" y="812165"/>
                  </a:cubicBezTo>
                  <a:lnTo>
                    <a:pt x="21031200" y="172593"/>
                  </a:lnTo>
                  <a:cubicBezTo>
                    <a:pt x="21031200" y="91567"/>
                    <a:pt x="20963762" y="25400"/>
                    <a:pt x="20879943" y="25400"/>
                  </a:cubicBezTo>
                  <a:lnTo>
                    <a:pt x="176657" y="25400"/>
                  </a:lnTo>
                  <a:lnTo>
                    <a:pt x="176657" y="12700"/>
                  </a:lnTo>
                  <a:lnTo>
                    <a:pt x="176657" y="25400"/>
                  </a:lnTo>
                  <a:cubicBezTo>
                    <a:pt x="92837" y="25400"/>
                    <a:pt x="25400" y="91567"/>
                    <a:pt x="25400" y="1725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359100" y="6262357"/>
            <a:ext cx="15569799" cy="48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Anahtar kelimelerden yazı üretme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47775" y="6928407"/>
            <a:ext cx="15792450" cy="738600"/>
            <a:chOff x="0" y="0"/>
            <a:chExt cx="21056600" cy="984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00" y="12700"/>
              <a:ext cx="21031200" cy="959358"/>
            </a:xfrm>
            <a:custGeom>
              <a:avLst/>
              <a:gdLst/>
              <a:ahLst/>
              <a:cxnLst/>
              <a:rect r="r" b="b" t="t" l="l"/>
              <a:pathLst>
                <a:path h="959358" w="21031200">
                  <a:moveTo>
                    <a:pt x="0" y="159893"/>
                  </a:moveTo>
                  <a:cubicBezTo>
                    <a:pt x="0" y="71628"/>
                    <a:pt x="73406" y="0"/>
                    <a:pt x="163957" y="0"/>
                  </a:cubicBezTo>
                  <a:lnTo>
                    <a:pt x="20867243" y="0"/>
                  </a:lnTo>
                  <a:cubicBezTo>
                    <a:pt x="20957794" y="0"/>
                    <a:pt x="21031200" y="71628"/>
                    <a:pt x="21031200" y="159893"/>
                  </a:cubicBezTo>
                  <a:lnTo>
                    <a:pt x="21031200" y="799465"/>
                  </a:lnTo>
                  <a:cubicBezTo>
                    <a:pt x="21031200" y="887730"/>
                    <a:pt x="20957794" y="959358"/>
                    <a:pt x="20867243" y="959358"/>
                  </a:cubicBezTo>
                  <a:lnTo>
                    <a:pt x="163957" y="959358"/>
                  </a:lnTo>
                  <a:cubicBezTo>
                    <a:pt x="73406" y="959358"/>
                    <a:pt x="0" y="887857"/>
                    <a:pt x="0" y="799465"/>
                  </a:cubicBezTo>
                  <a:close/>
                </a:path>
              </a:pathLst>
            </a:custGeom>
            <a:solidFill>
              <a:srgbClr val="9C47AD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1056600" cy="984758"/>
            </a:xfrm>
            <a:custGeom>
              <a:avLst/>
              <a:gdLst/>
              <a:ahLst/>
              <a:cxnLst/>
              <a:rect r="r" b="b" t="t" l="l"/>
              <a:pathLst>
                <a:path h="984758" w="21056600">
                  <a:moveTo>
                    <a:pt x="0" y="172593"/>
                  </a:moveTo>
                  <a:cubicBezTo>
                    <a:pt x="0" y="76962"/>
                    <a:pt x="79375" y="0"/>
                    <a:pt x="176657" y="0"/>
                  </a:cubicBezTo>
                  <a:lnTo>
                    <a:pt x="20879943" y="0"/>
                  </a:lnTo>
                  <a:lnTo>
                    <a:pt x="20879943" y="12700"/>
                  </a:lnTo>
                  <a:lnTo>
                    <a:pt x="20879943" y="0"/>
                  </a:lnTo>
                  <a:cubicBezTo>
                    <a:pt x="20977225" y="0"/>
                    <a:pt x="21056600" y="76962"/>
                    <a:pt x="21056600" y="172593"/>
                  </a:cubicBezTo>
                  <a:lnTo>
                    <a:pt x="21043900" y="172593"/>
                  </a:lnTo>
                  <a:lnTo>
                    <a:pt x="21056600" y="172593"/>
                  </a:lnTo>
                  <a:lnTo>
                    <a:pt x="21056600" y="812165"/>
                  </a:lnTo>
                  <a:lnTo>
                    <a:pt x="21043900" y="812165"/>
                  </a:lnTo>
                  <a:lnTo>
                    <a:pt x="21056600" y="812165"/>
                  </a:lnTo>
                  <a:cubicBezTo>
                    <a:pt x="21056600" y="907796"/>
                    <a:pt x="20977225" y="984758"/>
                    <a:pt x="20879943" y="984758"/>
                  </a:cubicBezTo>
                  <a:lnTo>
                    <a:pt x="20879943" y="972058"/>
                  </a:lnTo>
                  <a:lnTo>
                    <a:pt x="20879943" y="984758"/>
                  </a:lnTo>
                  <a:lnTo>
                    <a:pt x="176657" y="984758"/>
                  </a:lnTo>
                  <a:lnTo>
                    <a:pt x="176657" y="972058"/>
                  </a:lnTo>
                  <a:lnTo>
                    <a:pt x="176657" y="984758"/>
                  </a:lnTo>
                  <a:cubicBezTo>
                    <a:pt x="79375" y="984758"/>
                    <a:pt x="0" y="907796"/>
                    <a:pt x="0" y="812165"/>
                  </a:cubicBezTo>
                  <a:lnTo>
                    <a:pt x="0" y="172593"/>
                  </a:lnTo>
                  <a:lnTo>
                    <a:pt x="12700" y="172593"/>
                  </a:lnTo>
                  <a:lnTo>
                    <a:pt x="0" y="172593"/>
                  </a:lnTo>
                  <a:moveTo>
                    <a:pt x="25400" y="172593"/>
                  </a:moveTo>
                  <a:lnTo>
                    <a:pt x="25400" y="812165"/>
                  </a:lnTo>
                  <a:lnTo>
                    <a:pt x="12700" y="812165"/>
                  </a:lnTo>
                  <a:lnTo>
                    <a:pt x="25400" y="812165"/>
                  </a:lnTo>
                  <a:cubicBezTo>
                    <a:pt x="25400" y="893191"/>
                    <a:pt x="92837" y="959358"/>
                    <a:pt x="176657" y="959358"/>
                  </a:cubicBezTo>
                  <a:lnTo>
                    <a:pt x="20879943" y="959358"/>
                  </a:lnTo>
                  <a:cubicBezTo>
                    <a:pt x="20963762" y="959358"/>
                    <a:pt x="21031200" y="893191"/>
                    <a:pt x="21031200" y="812165"/>
                  </a:cubicBezTo>
                  <a:lnTo>
                    <a:pt x="21031200" y="172593"/>
                  </a:lnTo>
                  <a:cubicBezTo>
                    <a:pt x="21031200" y="91567"/>
                    <a:pt x="20963762" y="25400"/>
                    <a:pt x="20879943" y="25400"/>
                  </a:cubicBezTo>
                  <a:lnTo>
                    <a:pt x="176657" y="25400"/>
                  </a:lnTo>
                  <a:lnTo>
                    <a:pt x="176657" y="12700"/>
                  </a:lnTo>
                  <a:lnTo>
                    <a:pt x="176657" y="25400"/>
                  </a:lnTo>
                  <a:cubicBezTo>
                    <a:pt x="92837" y="25400"/>
                    <a:pt x="25400" y="91567"/>
                    <a:pt x="25400" y="1725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359100" y="7068307"/>
            <a:ext cx="15569799" cy="487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Yabancı dile çevirme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247775" y="7733682"/>
            <a:ext cx="15792450" cy="738600"/>
            <a:chOff x="0" y="0"/>
            <a:chExt cx="21056600" cy="984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12700" y="12700"/>
              <a:ext cx="21031200" cy="959358"/>
            </a:xfrm>
            <a:custGeom>
              <a:avLst/>
              <a:gdLst/>
              <a:ahLst/>
              <a:cxnLst/>
              <a:rect r="r" b="b" t="t" l="l"/>
              <a:pathLst>
                <a:path h="959358" w="21031200">
                  <a:moveTo>
                    <a:pt x="0" y="159893"/>
                  </a:moveTo>
                  <a:cubicBezTo>
                    <a:pt x="0" y="71628"/>
                    <a:pt x="73406" y="0"/>
                    <a:pt x="163957" y="0"/>
                  </a:cubicBezTo>
                  <a:lnTo>
                    <a:pt x="20867243" y="0"/>
                  </a:lnTo>
                  <a:cubicBezTo>
                    <a:pt x="20957794" y="0"/>
                    <a:pt x="21031200" y="71628"/>
                    <a:pt x="21031200" y="159893"/>
                  </a:cubicBezTo>
                  <a:lnTo>
                    <a:pt x="21031200" y="799465"/>
                  </a:lnTo>
                  <a:cubicBezTo>
                    <a:pt x="21031200" y="887730"/>
                    <a:pt x="20957794" y="959358"/>
                    <a:pt x="20867243" y="959358"/>
                  </a:cubicBezTo>
                  <a:lnTo>
                    <a:pt x="163957" y="959358"/>
                  </a:lnTo>
                  <a:cubicBezTo>
                    <a:pt x="73406" y="959358"/>
                    <a:pt x="0" y="887857"/>
                    <a:pt x="0" y="799465"/>
                  </a:cubicBezTo>
                  <a:close/>
                </a:path>
              </a:pathLst>
            </a:custGeom>
            <a:solidFill>
              <a:srgbClr val="9C47AD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1056600" cy="984758"/>
            </a:xfrm>
            <a:custGeom>
              <a:avLst/>
              <a:gdLst/>
              <a:ahLst/>
              <a:cxnLst/>
              <a:rect r="r" b="b" t="t" l="l"/>
              <a:pathLst>
                <a:path h="984758" w="21056600">
                  <a:moveTo>
                    <a:pt x="0" y="172593"/>
                  </a:moveTo>
                  <a:cubicBezTo>
                    <a:pt x="0" y="76962"/>
                    <a:pt x="79375" y="0"/>
                    <a:pt x="176657" y="0"/>
                  </a:cubicBezTo>
                  <a:lnTo>
                    <a:pt x="20879943" y="0"/>
                  </a:lnTo>
                  <a:lnTo>
                    <a:pt x="20879943" y="12700"/>
                  </a:lnTo>
                  <a:lnTo>
                    <a:pt x="20879943" y="0"/>
                  </a:lnTo>
                  <a:cubicBezTo>
                    <a:pt x="20977225" y="0"/>
                    <a:pt x="21056600" y="76962"/>
                    <a:pt x="21056600" y="172593"/>
                  </a:cubicBezTo>
                  <a:lnTo>
                    <a:pt x="21043900" y="172593"/>
                  </a:lnTo>
                  <a:lnTo>
                    <a:pt x="21056600" y="172593"/>
                  </a:lnTo>
                  <a:lnTo>
                    <a:pt x="21056600" y="812165"/>
                  </a:lnTo>
                  <a:lnTo>
                    <a:pt x="21043900" y="812165"/>
                  </a:lnTo>
                  <a:lnTo>
                    <a:pt x="21056600" y="812165"/>
                  </a:lnTo>
                  <a:cubicBezTo>
                    <a:pt x="21056600" y="907796"/>
                    <a:pt x="20977225" y="984758"/>
                    <a:pt x="20879943" y="984758"/>
                  </a:cubicBezTo>
                  <a:lnTo>
                    <a:pt x="20879943" y="972058"/>
                  </a:lnTo>
                  <a:lnTo>
                    <a:pt x="20879943" y="984758"/>
                  </a:lnTo>
                  <a:lnTo>
                    <a:pt x="176657" y="984758"/>
                  </a:lnTo>
                  <a:lnTo>
                    <a:pt x="176657" y="972058"/>
                  </a:lnTo>
                  <a:lnTo>
                    <a:pt x="176657" y="984758"/>
                  </a:lnTo>
                  <a:cubicBezTo>
                    <a:pt x="79375" y="984758"/>
                    <a:pt x="0" y="907796"/>
                    <a:pt x="0" y="812165"/>
                  </a:cubicBezTo>
                  <a:lnTo>
                    <a:pt x="0" y="172593"/>
                  </a:lnTo>
                  <a:lnTo>
                    <a:pt x="12700" y="172593"/>
                  </a:lnTo>
                  <a:lnTo>
                    <a:pt x="0" y="172593"/>
                  </a:lnTo>
                  <a:moveTo>
                    <a:pt x="25400" y="172593"/>
                  </a:moveTo>
                  <a:lnTo>
                    <a:pt x="25400" y="812165"/>
                  </a:lnTo>
                  <a:lnTo>
                    <a:pt x="12700" y="812165"/>
                  </a:lnTo>
                  <a:lnTo>
                    <a:pt x="25400" y="812165"/>
                  </a:lnTo>
                  <a:cubicBezTo>
                    <a:pt x="25400" y="893191"/>
                    <a:pt x="92837" y="959358"/>
                    <a:pt x="176657" y="959358"/>
                  </a:cubicBezTo>
                  <a:lnTo>
                    <a:pt x="20879943" y="959358"/>
                  </a:lnTo>
                  <a:cubicBezTo>
                    <a:pt x="20963762" y="959358"/>
                    <a:pt x="21031200" y="893191"/>
                    <a:pt x="21031200" y="812165"/>
                  </a:cubicBezTo>
                  <a:lnTo>
                    <a:pt x="21031200" y="172593"/>
                  </a:lnTo>
                  <a:cubicBezTo>
                    <a:pt x="21031200" y="91567"/>
                    <a:pt x="20963762" y="25400"/>
                    <a:pt x="20879943" y="25400"/>
                  </a:cubicBezTo>
                  <a:lnTo>
                    <a:pt x="176657" y="25400"/>
                  </a:lnTo>
                  <a:lnTo>
                    <a:pt x="176657" y="12700"/>
                  </a:lnTo>
                  <a:lnTo>
                    <a:pt x="176657" y="25400"/>
                  </a:lnTo>
                  <a:cubicBezTo>
                    <a:pt x="92837" y="25400"/>
                    <a:pt x="25400" y="91567"/>
                    <a:pt x="25400" y="1725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369461" y="7906898"/>
            <a:ext cx="15569799" cy="426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spc="28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Yöre Haritası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8740" y="660082"/>
            <a:ext cx="15590520" cy="1830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sz="6600" spc="-4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Temel Akış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440304" y="2738438"/>
            <a:ext cx="13407390" cy="6527007"/>
            <a:chOff x="0" y="0"/>
            <a:chExt cx="17876520" cy="87026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876520" cy="8702675"/>
            </a:xfrm>
            <a:custGeom>
              <a:avLst/>
              <a:gdLst/>
              <a:ahLst/>
              <a:cxnLst/>
              <a:rect r="r" b="b" t="t" l="l"/>
              <a:pathLst>
                <a:path h="8702675" w="17876520">
                  <a:moveTo>
                    <a:pt x="0" y="2175637"/>
                  </a:moveTo>
                  <a:lnTo>
                    <a:pt x="13525119" y="2175637"/>
                  </a:lnTo>
                  <a:lnTo>
                    <a:pt x="13525119" y="0"/>
                  </a:lnTo>
                  <a:lnTo>
                    <a:pt x="17876520" y="4351401"/>
                  </a:lnTo>
                  <a:lnTo>
                    <a:pt x="13525119" y="8702675"/>
                  </a:lnTo>
                  <a:lnTo>
                    <a:pt x="13525119" y="6527038"/>
                  </a:lnTo>
                  <a:lnTo>
                    <a:pt x="0" y="6527038"/>
                  </a:lnTo>
                  <a:close/>
                </a:path>
              </a:pathLst>
            </a:custGeom>
            <a:solidFill>
              <a:srgbClr val="F8D7CD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51218" y="4687014"/>
            <a:ext cx="3809625" cy="2629852"/>
            <a:chOff x="0" y="0"/>
            <a:chExt cx="5079500" cy="35064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700" y="12700"/>
              <a:ext cx="5054092" cy="3481070"/>
            </a:xfrm>
            <a:custGeom>
              <a:avLst/>
              <a:gdLst/>
              <a:ahLst/>
              <a:cxnLst/>
              <a:rect r="r" b="b" t="t" l="l"/>
              <a:pathLst>
                <a:path h="3481070" w="5054092">
                  <a:moveTo>
                    <a:pt x="0" y="580136"/>
                  </a:moveTo>
                  <a:cubicBezTo>
                    <a:pt x="0" y="259715"/>
                    <a:pt x="260350" y="0"/>
                    <a:pt x="581533" y="0"/>
                  </a:cubicBezTo>
                  <a:lnTo>
                    <a:pt x="4472559" y="0"/>
                  </a:lnTo>
                  <a:cubicBezTo>
                    <a:pt x="4793742" y="0"/>
                    <a:pt x="5054092" y="259715"/>
                    <a:pt x="5054092" y="580136"/>
                  </a:cubicBezTo>
                  <a:lnTo>
                    <a:pt x="5054092" y="2900934"/>
                  </a:lnTo>
                  <a:cubicBezTo>
                    <a:pt x="5054092" y="3221355"/>
                    <a:pt x="4793742" y="3481070"/>
                    <a:pt x="4472559" y="3481070"/>
                  </a:cubicBezTo>
                  <a:lnTo>
                    <a:pt x="581533" y="3481070"/>
                  </a:lnTo>
                  <a:cubicBezTo>
                    <a:pt x="260350" y="3481070"/>
                    <a:pt x="0" y="3221355"/>
                    <a:pt x="0" y="2900934"/>
                  </a:cubicBezTo>
                  <a:close/>
                </a:path>
              </a:pathLst>
            </a:custGeom>
            <a:solidFill>
              <a:srgbClr val="ED7D31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79492" cy="3506470"/>
            </a:xfrm>
            <a:custGeom>
              <a:avLst/>
              <a:gdLst/>
              <a:ahLst/>
              <a:cxnLst/>
              <a:rect r="r" b="b" t="t" l="l"/>
              <a:pathLst>
                <a:path h="3506470" w="5079492">
                  <a:moveTo>
                    <a:pt x="0" y="592836"/>
                  </a:moveTo>
                  <a:cubicBezTo>
                    <a:pt x="0" y="265430"/>
                    <a:pt x="266065" y="0"/>
                    <a:pt x="594233" y="0"/>
                  </a:cubicBezTo>
                  <a:lnTo>
                    <a:pt x="4485259" y="0"/>
                  </a:lnTo>
                  <a:lnTo>
                    <a:pt x="4485259" y="12700"/>
                  </a:lnTo>
                  <a:lnTo>
                    <a:pt x="4485259" y="0"/>
                  </a:lnTo>
                  <a:cubicBezTo>
                    <a:pt x="4813427" y="0"/>
                    <a:pt x="5079492" y="265430"/>
                    <a:pt x="5079492" y="592836"/>
                  </a:cubicBezTo>
                  <a:lnTo>
                    <a:pt x="5066792" y="592836"/>
                  </a:lnTo>
                  <a:lnTo>
                    <a:pt x="5079492" y="592836"/>
                  </a:lnTo>
                  <a:lnTo>
                    <a:pt x="5079492" y="2913634"/>
                  </a:lnTo>
                  <a:lnTo>
                    <a:pt x="5066792" y="2913634"/>
                  </a:lnTo>
                  <a:lnTo>
                    <a:pt x="5079492" y="2913634"/>
                  </a:lnTo>
                  <a:cubicBezTo>
                    <a:pt x="5079492" y="3241167"/>
                    <a:pt x="4813427" y="3506470"/>
                    <a:pt x="4485259" y="3506470"/>
                  </a:cubicBezTo>
                  <a:lnTo>
                    <a:pt x="4485259" y="3493770"/>
                  </a:lnTo>
                  <a:lnTo>
                    <a:pt x="4485259" y="3506470"/>
                  </a:lnTo>
                  <a:lnTo>
                    <a:pt x="594233" y="3506470"/>
                  </a:lnTo>
                  <a:lnTo>
                    <a:pt x="594233" y="3493770"/>
                  </a:lnTo>
                  <a:lnTo>
                    <a:pt x="594233" y="3506470"/>
                  </a:lnTo>
                  <a:cubicBezTo>
                    <a:pt x="266065" y="3506470"/>
                    <a:pt x="0" y="3241040"/>
                    <a:pt x="0" y="2913634"/>
                  </a:cubicBezTo>
                  <a:lnTo>
                    <a:pt x="0" y="592836"/>
                  </a:lnTo>
                  <a:lnTo>
                    <a:pt x="12700" y="592836"/>
                  </a:lnTo>
                  <a:lnTo>
                    <a:pt x="0" y="592836"/>
                  </a:lnTo>
                  <a:moveTo>
                    <a:pt x="25400" y="592836"/>
                  </a:moveTo>
                  <a:lnTo>
                    <a:pt x="25400" y="2913634"/>
                  </a:lnTo>
                  <a:lnTo>
                    <a:pt x="12700" y="2913634"/>
                  </a:lnTo>
                  <a:lnTo>
                    <a:pt x="25400" y="2913634"/>
                  </a:lnTo>
                  <a:cubicBezTo>
                    <a:pt x="25400" y="3227070"/>
                    <a:pt x="280035" y="3481070"/>
                    <a:pt x="594233" y="3481070"/>
                  </a:cubicBezTo>
                  <a:lnTo>
                    <a:pt x="4485259" y="3481070"/>
                  </a:lnTo>
                  <a:cubicBezTo>
                    <a:pt x="4799457" y="3481070"/>
                    <a:pt x="5054092" y="3226943"/>
                    <a:pt x="5054092" y="2913634"/>
                  </a:cubicBezTo>
                  <a:lnTo>
                    <a:pt x="5054092" y="592836"/>
                  </a:lnTo>
                  <a:cubicBezTo>
                    <a:pt x="5054092" y="279527"/>
                    <a:pt x="4799457" y="25400"/>
                    <a:pt x="4485259" y="25400"/>
                  </a:cubicBezTo>
                  <a:lnTo>
                    <a:pt x="594233" y="25400"/>
                  </a:lnTo>
                  <a:lnTo>
                    <a:pt x="594233" y="12700"/>
                  </a:lnTo>
                  <a:lnTo>
                    <a:pt x="594233" y="25400"/>
                  </a:lnTo>
                  <a:cubicBezTo>
                    <a:pt x="280035" y="25400"/>
                    <a:pt x="25400" y="279527"/>
                    <a:pt x="25400" y="5928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496777" y="5385536"/>
            <a:ext cx="3318507" cy="1280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4650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Kullanıcı girişi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243198" y="4687014"/>
            <a:ext cx="3809625" cy="2629852"/>
            <a:chOff x="0" y="0"/>
            <a:chExt cx="5079500" cy="35064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0" y="12700"/>
              <a:ext cx="5054092" cy="3481070"/>
            </a:xfrm>
            <a:custGeom>
              <a:avLst/>
              <a:gdLst/>
              <a:ahLst/>
              <a:cxnLst/>
              <a:rect r="r" b="b" t="t" l="l"/>
              <a:pathLst>
                <a:path h="3481070" w="5054092">
                  <a:moveTo>
                    <a:pt x="0" y="580136"/>
                  </a:moveTo>
                  <a:cubicBezTo>
                    <a:pt x="0" y="259715"/>
                    <a:pt x="260350" y="0"/>
                    <a:pt x="581533" y="0"/>
                  </a:cubicBezTo>
                  <a:lnTo>
                    <a:pt x="4472559" y="0"/>
                  </a:lnTo>
                  <a:cubicBezTo>
                    <a:pt x="4793742" y="0"/>
                    <a:pt x="5054092" y="259715"/>
                    <a:pt x="5054092" y="580136"/>
                  </a:cubicBezTo>
                  <a:lnTo>
                    <a:pt x="5054092" y="2900934"/>
                  </a:lnTo>
                  <a:cubicBezTo>
                    <a:pt x="5054092" y="3221355"/>
                    <a:pt x="4793742" y="3481070"/>
                    <a:pt x="4472559" y="3481070"/>
                  </a:cubicBezTo>
                  <a:lnTo>
                    <a:pt x="581533" y="3481070"/>
                  </a:lnTo>
                  <a:cubicBezTo>
                    <a:pt x="260350" y="3481070"/>
                    <a:pt x="0" y="3221355"/>
                    <a:pt x="0" y="2900934"/>
                  </a:cubicBezTo>
                  <a:close/>
                </a:path>
              </a:pathLst>
            </a:custGeom>
            <a:solidFill>
              <a:srgbClr val="A5A5A5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79492" cy="3506470"/>
            </a:xfrm>
            <a:custGeom>
              <a:avLst/>
              <a:gdLst/>
              <a:ahLst/>
              <a:cxnLst/>
              <a:rect r="r" b="b" t="t" l="l"/>
              <a:pathLst>
                <a:path h="3506470" w="5079492">
                  <a:moveTo>
                    <a:pt x="0" y="592836"/>
                  </a:moveTo>
                  <a:cubicBezTo>
                    <a:pt x="0" y="265430"/>
                    <a:pt x="266065" y="0"/>
                    <a:pt x="594233" y="0"/>
                  </a:cubicBezTo>
                  <a:lnTo>
                    <a:pt x="4485259" y="0"/>
                  </a:lnTo>
                  <a:lnTo>
                    <a:pt x="4485259" y="12700"/>
                  </a:lnTo>
                  <a:lnTo>
                    <a:pt x="4485259" y="0"/>
                  </a:lnTo>
                  <a:cubicBezTo>
                    <a:pt x="4813427" y="0"/>
                    <a:pt x="5079492" y="265430"/>
                    <a:pt x="5079492" y="592836"/>
                  </a:cubicBezTo>
                  <a:lnTo>
                    <a:pt x="5066792" y="592836"/>
                  </a:lnTo>
                  <a:lnTo>
                    <a:pt x="5079492" y="592836"/>
                  </a:lnTo>
                  <a:lnTo>
                    <a:pt x="5079492" y="2913634"/>
                  </a:lnTo>
                  <a:lnTo>
                    <a:pt x="5066792" y="2913634"/>
                  </a:lnTo>
                  <a:lnTo>
                    <a:pt x="5079492" y="2913634"/>
                  </a:lnTo>
                  <a:cubicBezTo>
                    <a:pt x="5079492" y="3241167"/>
                    <a:pt x="4813427" y="3506470"/>
                    <a:pt x="4485259" y="3506470"/>
                  </a:cubicBezTo>
                  <a:lnTo>
                    <a:pt x="4485259" y="3493770"/>
                  </a:lnTo>
                  <a:lnTo>
                    <a:pt x="4485259" y="3506470"/>
                  </a:lnTo>
                  <a:lnTo>
                    <a:pt x="594233" y="3506470"/>
                  </a:lnTo>
                  <a:lnTo>
                    <a:pt x="594233" y="3493770"/>
                  </a:lnTo>
                  <a:lnTo>
                    <a:pt x="594233" y="3506470"/>
                  </a:lnTo>
                  <a:cubicBezTo>
                    <a:pt x="266065" y="3506470"/>
                    <a:pt x="0" y="3241040"/>
                    <a:pt x="0" y="2913634"/>
                  </a:cubicBezTo>
                  <a:lnTo>
                    <a:pt x="0" y="592836"/>
                  </a:lnTo>
                  <a:lnTo>
                    <a:pt x="12700" y="592836"/>
                  </a:lnTo>
                  <a:lnTo>
                    <a:pt x="0" y="592836"/>
                  </a:lnTo>
                  <a:moveTo>
                    <a:pt x="25400" y="592836"/>
                  </a:moveTo>
                  <a:lnTo>
                    <a:pt x="25400" y="2913634"/>
                  </a:lnTo>
                  <a:lnTo>
                    <a:pt x="12700" y="2913634"/>
                  </a:lnTo>
                  <a:lnTo>
                    <a:pt x="25400" y="2913634"/>
                  </a:lnTo>
                  <a:cubicBezTo>
                    <a:pt x="25400" y="3227070"/>
                    <a:pt x="280035" y="3481070"/>
                    <a:pt x="594233" y="3481070"/>
                  </a:cubicBezTo>
                  <a:lnTo>
                    <a:pt x="4485259" y="3481070"/>
                  </a:lnTo>
                  <a:cubicBezTo>
                    <a:pt x="4799457" y="3481070"/>
                    <a:pt x="5054092" y="3226943"/>
                    <a:pt x="5054092" y="2913634"/>
                  </a:cubicBezTo>
                  <a:lnTo>
                    <a:pt x="5054092" y="592836"/>
                  </a:lnTo>
                  <a:cubicBezTo>
                    <a:pt x="5054092" y="279527"/>
                    <a:pt x="4799457" y="25400"/>
                    <a:pt x="4485259" y="25400"/>
                  </a:cubicBezTo>
                  <a:lnTo>
                    <a:pt x="594233" y="25400"/>
                  </a:lnTo>
                  <a:lnTo>
                    <a:pt x="594233" y="12700"/>
                  </a:lnTo>
                  <a:lnTo>
                    <a:pt x="594233" y="25400"/>
                  </a:lnTo>
                  <a:cubicBezTo>
                    <a:pt x="280035" y="25400"/>
                    <a:pt x="25400" y="279527"/>
                    <a:pt x="25400" y="5928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488756" y="4980198"/>
            <a:ext cx="3318507" cy="2091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4650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Görüntü İyileştirme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235176" y="4687014"/>
            <a:ext cx="3809625" cy="2629852"/>
            <a:chOff x="0" y="0"/>
            <a:chExt cx="5079500" cy="35064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2700" y="12700"/>
              <a:ext cx="5054092" cy="3481070"/>
            </a:xfrm>
            <a:custGeom>
              <a:avLst/>
              <a:gdLst/>
              <a:ahLst/>
              <a:cxnLst/>
              <a:rect r="r" b="b" t="t" l="l"/>
              <a:pathLst>
                <a:path h="3481070" w="5054092">
                  <a:moveTo>
                    <a:pt x="0" y="580136"/>
                  </a:moveTo>
                  <a:cubicBezTo>
                    <a:pt x="0" y="259715"/>
                    <a:pt x="260350" y="0"/>
                    <a:pt x="581533" y="0"/>
                  </a:cubicBezTo>
                  <a:lnTo>
                    <a:pt x="4472559" y="0"/>
                  </a:lnTo>
                  <a:cubicBezTo>
                    <a:pt x="4793742" y="0"/>
                    <a:pt x="5054092" y="259715"/>
                    <a:pt x="5054092" y="580136"/>
                  </a:cubicBezTo>
                  <a:lnTo>
                    <a:pt x="5054092" y="2900934"/>
                  </a:lnTo>
                  <a:cubicBezTo>
                    <a:pt x="5054092" y="3221355"/>
                    <a:pt x="4793742" y="3481070"/>
                    <a:pt x="4472559" y="3481070"/>
                  </a:cubicBezTo>
                  <a:lnTo>
                    <a:pt x="581533" y="3481070"/>
                  </a:lnTo>
                  <a:cubicBezTo>
                    <a:pt x="260350" y="3481070"/>
                    <a:pt x="0" y="3221355"/>
                    <a:pt x="0" y="2900934"/>
                  </a:cubicBezTo>
                  <a:close/>
                </a:path>
              </a:pathLst>
            </a:custGeom>
            <a:solidFill>
              <a:srgbClr val="FFC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079492" cy="3506470"/>
            </a:xfrm>
            <a:custGeom>
              <a:avLst/>
              <a:gdLst/>
              <a:ahLst/>
              <a:cxnLst/>
              <a:rect r="r" b="b" t="t" l="l"/>
              <a:pathLst>
                <a:path h="3506470" w="5079492">
                  <a:moveTo>
                    <a:pt x="0" y="592836"/>
                  </a:moveTo>
                  <a:cubicBezTo>
                    <a:pt x="0" y="265430"/>
                    <a:pt x="266065" y="0"/>
                    <a:pt x="594233" y="0"/>
                  </a:cubicBezTo>
                  <a:lnTo>
                    <a:pt x="4485259" y="0"/>
                  </a:lnTo>
                  <a:lnTo>
                    <a:pt x="4485259" y="12700"/>
                  </a:lnTo>
                  <a:lnTo>
                    <a:pt x="4485259" y="0"/>
                  </a:lnTo>
                  <a:cubicBezTo>
                    <a:pt x="4813427" y="0"/>
                    <a:pt x="5079492" y="265430"/>
                    <a:pt x="5079492" y="592836"/>
                  </a:cubicBezTo>
                  <a:lnTo>
                    <a:pt x="5066792" y="592836"/>
                  </a:lnTo>
                  <a:lnTo>
                    <a:pt x="5079492" y="592836"/>
                  </a:lnTo>
                  <a:lnTo>
                    <a:pt x="5079492" y="2913634"/>
                  </a:lnTo>
                  <a:lnTo>
                    <a:pt x="5066792" y="2913634"/>
                  </a:lnTo>
                  <a:lnTo>
                    <a:pt x="5079492" y="2913634"/>
                  </a:lnTo>
                  <a:cubicBezTo>
                    <a:pt x="5079492" y="3241167"/>
                    <a:pt x="4813427" y="3506470"/>
                    <a:pt x="4485259" y="3506470"/>
                  </a:cubicBezTo>
                  <a:lnTo>
                    <a:pt x="4485259" y="3493770"/>
                  </a:lnTo>
                  <a:lnTo>
                    <a:pt x="4485259" y="3506470"/>
                  </a:lnTo>
                  <a:lnTo>
                    <a:pt x="594233" y="3506470"/>
                  </a:lnTo>
                  <a:lnTo>
                    <a:pt x="594233" y="3493770"/>
                  </a:lnTo>
                  <a:lnTo>
                    <a:pt x="594233" y="3506470"/>
                  </a:lnTo>
                  <a:cubicBezTo>
                    <a:pt x="266065" y="3506470"/>
                    <a:pt x="0" y="3241040"/>
                    <a:pt x="0" y="2913634"/>
                  </a:cubicBezTo>
                  <a:lnTo>
                    <a:pt x="0" y="592836"/>
                  </a:lnTo>
                  <a:lnTo>
                    <a:pt x="12700" y="592836"/>
                  </a:lnTo>
                  <a:lnTo>
                    <a:pt x="0" y="592836"/>
                  </a:lnTo>
                  <a:moveTo>
                    <a:pt x="25400" y="592836"/>
                  </a:moveTo>
                  <a:lnTo>
                    <a:pt x="25400" y="2913634"/>
                  </a:lnTo>
                  <a:lnTo>
                    <a:pt x="12700" y="2913634"/>
                  </a:lnTo>
                  <a:lnTo>
                    <a:pt x="25400" y="2913634"/>
                  </a:lnTo>
                  <a:cubicBezTo>
                    <a:pt x="25400" y="3227070"/>
                    <a:pt x="280035" y="3481070"/>
                    <a:pt x="594233" y="3481070"/>
                  </a:cubicBezTo>
                  <a:lnTo>
                    <a:pt x="4485259" y="3481070"/>
                  </a:lnTo>
                  <a:cubicBezTo>
                    <a:pt x="4799457" y="3481070"/>
                    <a:pt x="5054092" y="3226943"/>
                    <a:pt x="5054092" y="2913634"/>
                  </a:cubicBezTo>
                  <a:lnTo>
                    <a:pt x="5054092" y="592836"/>
                  </a:lnTo>
                  <a:cubicBezTo>
                    <a:pt x="5054092" y="279527"/>
                    <a:pt x="4799457" y="25400"/>
                    <a:pt x="4485259" y="25400"/>
                  </a:cubicBezTo>
                  <a:lnTo>
                    <a:pt x="594233" y="25400"/>
                  </a:lnTo>
                  <a:lnTo>
                    <a:pt x="594233" y="12700"/>
                  </a:lnTo>
                  <a:lnTo>
                    <a:pt x="594233" y="25400"/>
                  </a:lnTo>
                  <a:cubicBezTo>
                    <a:pt x="280035" y="25400"/>
                    <a:pt x="25400" y="279527"/>
                    <a:pt x="25400" y="5928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480735" y="4980198"/>
            <a:ext cx="3318507" cy="2091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4650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Metin Üretim ve İyileştirme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3227154" y="4687014"/>
            <a:ext cx="3809625" cy="2629852"/>
            <a:chOff x="0" y="0"/>
            <a:chExt cx="5079500" cy="35064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0" y="12700"/>
              <a:ext cx="5054092" cy="3481070"/>
            </a:xfrm>
            <a:custGeom>
              <a:avLst/>
              <a:gdLst/>
              <a:ahLst/>
              <a:cxnLst/>
              <a:rect r="r" b="b" t="t" l="l"/>
              <a:pathLst>
                <a:path h="3481070" w="5054092">
                  <a:moveTo>
                    <a:pt x="0" y="580136"/>
                  </a:moveTo>
                  <a:cubicBezTo>
                    <a:pt x="0" y="259715"/>
                    <a:pt x="260350" y="0"/>
                    <a:pt x="581533" y="0"/>
                  </a:cubicBezTo>
                  <a:lnTo>
                    <a:pt x="4472559" y="0"/>
                  </a:lnTo>
                  <a:cubicBezTo>
                    <a:pt x="4793742" y="0"/>
                    <a:pt x="5054092" y="259715"/>
                    <a:pt x="5054092" y="580136"/>
                  </a:cubicBezTo>
                  <a:lnTo>
                    <a:pt x="5054092" y="2900934"/>
                  </a:lnTo>
                  <a:cubicBezTo>
                    <a:pt x="5054092" y="3221355"/>
                    <a:pt x="4793742" y="3481070"/>
                    <a:pt x="4472559" y="3481070"/>
                  </a:cubicBezTo>
                  <a:lnTo>
                    <a:pt x="581533" y="3481070"/>
                  </a:lnTo>
                  <a:cubicBezTo>
                    <a:pt x="260350" y="3481070"/>
                    <a:pt x="0" y="3221355"/>
                    <a:pt x="0" y="2900934"/>
                  </a:cubicBezTo>
                  <a:close/>
                </a:path>
              </a:pathLst>
            </a:custGeom>
            <a:solidFill>
              <a:srgbClr val="5B9BD5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079492" cy="3506470"/>
            </a:xfrm>
            <a:custGeom>
              <a:avLst/>
              <a:gdLst/>
              <a:ahLst/>
              <a:cxnLst/>
              <a:rect r="r" b="b" t="t" l="l"/>
              <a:pathLst>
                <a:path h="3506470" w="5079492">
                  <a:moveTo>
                    <a:pt x="0" y="592836"/>
                  </a:moveTo>
                  <a:cubicBezTo>
                    <a:pt x="0" y="265430"/>
                    <a:pt x="266065" y="0"/>
                    <a:pt x="594233" y="0"/>
                  </a:cubicBezTo>
                  <a:lnTo>
                    <a:pt x="4485259" y="0"/>
                  </a:lnTo>
                  <a:lnTo>
                    <a:pt x="4485259" y="12700"/>
                  </a:lnTo>
                  <a:lnTo>
                    <a:pt x="4485259" y="0"/>
                  </a:lnTo>
                  <a:cubicBezTo>
                    <a:pt x="4813427" y="0"/>
                    <a:pt x="5079492" y="265430"/>
                    <a:pt x="5079492" y="592836"/>
                  </a:cubicBezTo>
                  <a:lnTo>
                    <a:pt x="5066792" y="592836"/>
                  </a:lnTo>
                  <a:lnTo>
                    <a:pt x="5079492" y="592836"/>
                  </a:lnTo>
                  <a:lnTo>
                    <a:pt x="5079492" y="2913634"/>
                  </a:lnTo>
                  <a:lnTo>
                    <a:pt x="5066792" y="2913634"/>
                  </a:lnTo>
                  <a:lnTo>
                    <a:pt x="5079492" y="2913634"/>
                  </a:lnTo>
                  <a:cubicBezTo>
                    <a:pt x="5079492" y="3241167"/>
                    <a:pt x="4813427" y="3506470"/>
                    <a:pt x="4485259" y="3506470"/>
                  </a:cubicBezTo>
                  <a:lnTo>
                    <a:pt x="4485259" y="3493770"/>
                  </a:lnTo>
                  <a:lnTo>
                    <a:pt x="4485259" y="3506470"/>
                  </a:lnTo>
                  <a:lnTo>
                    <a:pt x="594233" y="3506470"/>
                  </a:lnTo>
                  <a:lnTo>
                    <a:pt x="594233" y="3493770"/>
                  </a:lnTo>
                  <a:lnTo>
                    <a:pt x="594233" y="3506470"/>
                  </a:lnTo>
                  <a:cubicBezTo>
                    <a:pt x="266065" y="3506470"/>
                    <a:pt x="0" y="3241040"/>
                    <a:pt x="0" y="2913634"/>
                  </a:cubicBezTo>
                  <a:lnTo>
                    <a:pt x="0" y="592836"/>
                  </a:lnTo>
                  <a:lnTo>
                    <a:pt x="12700" y="592836"/>
                  </a:lnTo>
                  <a:lnTo>
                    <a:pt x="0" y="592836"/>
                  </a:lnTo>
                  <a:moveTo>
                    <a:pt x="25400" y="592836"/>
                  </a:moveTo>
                  <a:lnTo>
                    <a:pt x="25400" y="2913634"/>
                  </a:lnTo>
                  <a:lnTo>
                    <a:pt x="12700" y="2913634"/>
                  </a:lnTo>
                  <a:lnTo>
                    <a:pt x="25400" y="2913634"/>
                  </a:lnTo>
                  <a:cubicBezTo>
                    <a:pt x="25400" y="3227070"/>
                    <a:pt x="280035" y="3481070"/>
                    <a:pt x="594233" y="3481070"/>
                  </a:cubicBezTo>
                  <a:lnTo>
                    <a:pt x="4485259" y="3481070"/>
                  </a:lnTo>
                  <a:cubicBezTo>
                    <a:pt x="4799457" y="3481070"/>
                    <a:pt x="5054092" y="3226943"/>
                    <a:pt x="5054092" y="2913634"/>
                  </a:cubicBezTo>
                  <a:lnTo>
                    <a:pt x="5054092" y="592836"/>
                  </a:lnTo>
                  <a:cubicBezTo>
                    <a:pt x="5054092" y="279527"/>
                    <a:pt x="4799457" y="25400"/>
                    <a:pt x="4485259" y="25400"/>
                  </a:cubicBezTo>
                  <a:lnTo>
                    <a:pt x="594233" y="25400"/>
                  </a:lnTo>
                  <a:lnTo>
                    <a:pt x="594233" y="12700"/>
                  </a:lnTo>
                  <a:lnTo>
                    <a:pt x="594233" y="25400"/>
                  </a:lnTo>
                  <a:cubicBezTo>
                    <a:pt x="280035" y="25400"/>
                    <a:pt x="25400" y="279527"/>
                    <a:pt x="25400" y="5928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3472714" y="4980198"/>
            <a:ext cx="3318507" cy="2091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2"/>
              </a:lnSpc>
            </a:pPr>
            <a:r>
              <a:rPr lang="en-US" sz="4650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Satış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3953" y="1028700"/>
            <a:ext cx="17510725" cy="7967380"/>
          </a:xfrm>
          <a:custGeom>
            <a:avLst/>
            <a:gdLst/>
            <a:ahLst/>
            <a:cxnLst/>
            <a:rect r="r" b="b" t="t" l="l"/>
            <a:pathLst>
              <a:path h="7967380" w="17510725">
                <a:moveTo>
                  <a:pt x="0" y="0"/>
                </a:moveTo>
                <a:lnTo>
                  <a:pt x="17510725" y="0"/>
                </a:lnTo>
                <a:lnTo>
                  <a:pt x="17510725" y="7967380"/>
                </a:lnTo>
                <a:lnTo>
                  <a:pt x="0" y="7967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1146" y="1319833"/>
            <a:ext cx="16761281" cy="7647334"/>
          </a:xfrm>
          <a:custGeom>
            <a:avLst/>
            <a:gdLst/>
            <a:ahLst/>
            <a:cxnLst/>
            <a:rect r="r" b="b" t="t" l="l"/>
            <a:pathLst>
              <a:path h="7647334" w="16761281">
                <a:moveTo>
                  <a:pt x="0" y="0"/>
                </a:moveTo>
                <a:lnTo>
                  <a:pt x="16761280" y="0"/>
                </a:lnTo>
                <a:lnTo>
                  <a:pt x="16761280" y="7647334"/>
                </a:lnTo>
                <a:lnTo>
                  <a:pt x="0" y="7647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9510" y="1241958"/>
            <a:ext cx="17388490" cy="7803085"/>
          </a:xfrm>
          <a:custGeom>
            <a:avLst/>
            <a:gdLst/>
            <a:ahLst/>
            <a:cxnLst/>
            <a:rect r="r" b="b" t="t" l="l"/>
            <a:pathLst>
              <a:path h="7803085" w="17388490">
                <a:moveTo>
                  <a:pt x="0" y="0"/>
                </a:moveTo>
                <a:lnTo>
                  <a:pt x="17388490" y="0"/>
                </a:lnTo>
                <a:lnTo>
                  <a:pt x="17388490" y="7803084"/>
                </a:lnTo>
                <a:lnTo>
                  <a:pt x="0" y="78030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DAGSg23GpfA</dc:identifier>
  <dcterms:modified xsi:type="dcterms:W3CDTF">2011-08-01T06:04:30Z</dcterms:modified>
  <cp:revision>1</cp:revision>
  <dc:title>TEknofest Hakatlon Sunum.pptx</dc:title>
</cp:coreProperties>
</file>