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81" d="100"/>
          <a:sy n="81" d="100"/>
        </p:scale>
        <p:origin x="55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51D8A-6355-8A03-77CD-17759A53E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s-ES_tradnl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36710C-244A-7C9F-C229-C53341947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s-ES_tradnl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188FD2-7EF6-D441-BC52-2936C01D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617-903D-5E40-AD70-4EFAE5EFB9F3}" type="datetimeFigureOut">
              <a:rPr lang="es-ES_tradnl" smtClean="0"/>
              <a:t>9/8/24</a:t>
            </a:fld>
            <a:endParaRPr lang="es-ES_tradnl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54C401-71CB-C410-2500-19875408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DCBAD6-DAB9-BC71-E8C9-0949542A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D761-21CC-3146-8263-E43FA4533BF7}" type="slidenum">
              <a:rPr lang="es-ES_tradnl" smtClean="0"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859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49665-11D5-018D-6288-6963220F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_tradnl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ABCAB7-E8F7-B8B0-6B18-0D4EF0393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_tradnl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DFD052-6A54-E29F-E35F-C7642322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617-903D-5E40-AD70-4EFAE5EFB9F3}" type="datetimeFigureOut">
              <a:rPr lang="es-ES_tradnl" smtClean="0"/>
              <a:t>9/8/24</a:t>
            </a:fld>
            <a:endParaRPr lang="es-ES_tradnl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C4D4E-32DB-6033-862E-8201454F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78A782-DFE0-E341-C19D-0EB46AB1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D761-21CC-3146-8263-E43FA4533BF7}" type="slidenum">
              <a:rPr lang="es-ES_tradnl" smtClean="0"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47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EAAD27-2B33-15AB-BA0A-BA6EEDBEF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s-ES_tradnl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EB7538-80F0-69F0-65A0-D2DDB7A46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_tradnl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51D703-3272-0922-6021-124D114F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617-903D-5E40-AD70-4EFAE5EFB9F3}" type="datetimeFigureOut">
              <a:rPr lang="es-ES_tradnl" smtClean="0"/>
              <a:t>9/8/24</a:t>
            </a:fld>
            <a:endParaRPr lang="es-ES_tradnl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6E8ABC-F199-3F47-FF33-EB22B16E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C6D8BD-ABAE-53BC-0B54-38D10EA7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D761-21CC-3146-8263-E43FA4533BF7}" type="slidenum">
              <a:rPr lang="es-ES_tradnl" smtClean="0"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74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9B44E-66EA-8363-518A-C8CDBBA6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_tradnl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094DE-97B7-DDCE-DE6A-D52B4F08F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_tradnl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74851-34D2-F1AB-3530-D567945C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617-903D-5E40-AD70-4EFAE5EFB9F3}" type="datetimeFigureOut">
              <a:rPr lang="es-ES_tradnl" smtClean="0"/>
              <a:t>9/8/24</a:t>
            </a:fld>
            <a:endParaRPr lang="es-ES_tradnl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45515E-6BC3-90C1-6BFE-245B5743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713E4-918C-95A6-E9CC-7EA90646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D761-21CC-3146-8263-E43FA4533BF7}" type="slidenum">
              <a:rPr lang="es-ES_tradnl" smtClean="0"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7591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62C57-03A6-2F87-C0D1-7160175C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s-ES_tradnl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A2FA79-9068-F198-8D17-11067F82B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1DA62C-F0D0-79FF-B939-B10A7610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617-903D-5E40-AD70-4EFAE5EFB9F3}" type="datetimeFigureOut">
              <a:rPr lang="es-ES_tradnl" smtClean="0"/>
              <a:t>9/8/24</a:t>
            </a:fld>
            <a:endParaRPr lang="es-ES_tradnl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1C40B9-749C-D5BD-0C34-D2883BB7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D42504-4B30-70C9-5BC1-CDBC42A4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D761-21CC-3146-8263-E43FA4533BF7}" type="slidenum">
              <a:rPr lang="es-ES_tradnl" smtClean="0"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572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F2A2F-3E05-2ED8-3C8D-FC68A0E7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_tradnl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8556ED-DB3B-B821-9762-0891D54F9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_tradnl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AB345C-A0A4-2E84-8975-1BB4BCA1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_tradnl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03D523-2878-6D73-A303-98458D8D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617-903D-5E40-AD70-4EFAE5EFB9F3}" type="datetimeFigureOut">
              <a:rPr lang="es-ES_tradnl" smtClean="0"/>
              <a:t>9/8/24</a:t>
            </a:fld>
            <a:endParaRPr lang="es-ES_tradnl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33C011-A264-75B1-8A69-FD9BCEC6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DEB007-9B79-B5EE-2494-1742AB86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D761-21CC-3146-8263-E43FA4533BF7}" type="slidenum">
              <a:rPr lang="es-ES_tradnl" smtClean="0"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810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2FE5F-04EB-1A0B-6496-DDD97D0B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s-ES_tradnl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44BFEE-D57E-BC26-F5FD-01F363810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40425D-0F13-E725-1370-6145EB4CD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_tradnl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7A7CD1-3577-A26E-E3BC-B9FDE196B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12C10F-C749-AF02-C1D6-C6A0D8A4E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_tradnl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FA82B2-C626-FBBC-17EF-A10CEE9B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617-903D-5E40-AD70-4EFAE5EFB9F3}" type="datetimeFigureOut">
              <a:rPr lang="es-ES_tradnl" smtClean="0"/>
              <a:t>9/8/24</a:t>
            </a:fld>
            <a:endParaRPr lang="es-ES_tradnl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EB89B5A-A9B4-5BAA-D487-96114536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7AF004-5FC6-64E5-FC34-D3851074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D761-21CC-3146-8263-E43FA4533BF7}" type="slidenum">
              <a:rPr lang="es-ES_tradnl" smtClean="0"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7688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E31C8-2E5D-7F28-EBFE-34EF68CD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_tradnl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6F614E-89C7-CB5A-D88E-FB71EDC6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617-903D-5E40-AD70-4EFAE5EFB9F3}" type="datetimeFigureOut">
              <a:rPr lang="es-ES_tradnl" smtClean="0"/>
              <a:t>9/8/24</a:t>
            </a:fld>
            <a:endParaRPr lang="es-ES_tradnl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218BE7-BB90-3DB1-5554-500CAB5D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2F88D3-A722-572F-C131-A7FA4AE4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D761-21CC-3146-8263-E43FA4533BF7}" type="slidenum">
              <a:rPr lang="es-ES_tradnl" smtClean="0"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230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46817E-4E52-3179-4EF7-3E13D03B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617-903D-5E40-AD70-4EFAE5EFB9F3}" type="datetimeFigureOut">
              <a:rPr lang="es-ES_tradnl" smtClean="0"/>
              <a:t>9/8/24</a:t>
            </a:fld>
            <a:endParaRPr lang="es-ES_tradnl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0DD297-1AB5-D8D1-D5D2-E67127B0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E90DD9-4612-38D4-98E4-D8473A8C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D761-21CC-3146-8263-E43FA4533BF7}" type="slidenum">
              <a:rPr lang="es-ES_tradnl" smtClean="0"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345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50A53-5E1F-6679-AFBE-8AD1314F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ES_tradnl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A3FE6-B7F5-2E62-63A0-D3108BCEC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_tradnl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2F0FB1-9164-E972-1F95-211133075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953E2D-6C65-F057-514E-0F808561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617-903D-5E40-AD70-4EFAE5EFB9F3}" type="datetimeFigureOut">
              <a:rPr lang="es-ES_tradnl" smtClean="0"/>
              <a:t>9/8/24</a:t>
            </a:fld>
            <a:endParaRPr lang="es-ES_tradnl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737EE5-40EC-6B66-ABB0-D9CB12C2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CF2072-1814-D2F9-72AB-4856DB2C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D761-21CC-3146-8263-E43FA4533BF7}" type="slidenum">
              <a:rPr lang="es-ES_tradnl" smtClean="0"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566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DA16D3-68F7-AEFA-5E1E-6BB6A9F0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ES_tradnl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360E0D-8CE4-EE63-1A9C-D33BD6893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8D4810-589D-A607-9DEF-C802F8CF4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973C39-6CD4-7B36-FC1E-6F2EE77F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617-903D-5E40-AD70-4EFAE5EFB9F3}" type="datetimeFigureOut">
              <a:rPr lang="es-ES_tradnl" smtClean="0"/>
              <a:t>9/8/24</a:t>
            </a:fld>
            <a:endParaRPr lang="es-ES_tradnl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4F1B2E-1196-AB8C-AE83-5E23306B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105660-7FDE-1457-169B-CF578E86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D761-21CC-3146-8263-E43FA4533BF7}" type="slidenum">
              <a:rPr lang="es-ES_tradnl" smtClean="0"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52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9D770A-4F55-CC5F-D2C3-14FF3245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s-ES_tradnl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6422EC-0CB6-153B-B418-75A7CB978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_tradnl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FD3B18-9CB0-3501-4FB4-D55DE9D19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C2617-903D-5E40-AD70-4EFAE5EFB9F3}" type="datetimeFigureOut">
              <a:rPr lang="es-ES_tradnl" smtClean="0"/>
              <a:t>9/8/24</a:t>
            </a:fld>
            <a:endParaRPr lang="es-ES_tradnl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8D7993-5448-8D86-ABD1-DEE034BEA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FACF84-A7B9-B224-ABB0-7BB5DDE77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6D761-21CC-3146-8263-E43FA4533BF7}" type="slidenum">
              <a:rPr lang="es-ES_tradnl" smtClean="0"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283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BB96A4AB-4E77-078C-350D-2A5C080D6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78" y="1797269"/>
            <a:ext cx="5072244" cy="326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6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BB8ABC51-BB55-283B-F997-7758E075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18" y="507375"/>
            <a:ext cx="8046764" cy="584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465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0</Words>
  <Application>Microsoft Macintosh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COUREL Kylian</dc:creator>
  <cp:lastModifiedBy>COUREL Kylian</cp:lastModifiedBy>
  <cp:revision>1</cp:revision>
  <dcterms:created xsi:type="dcterms:W3CDTF">2024-08-09T17:07:29Z</dcterms:created>
  <dcterms:modified xsi:type="dcterms:W3CDTF">2024-08-11T23:17:50Z</dcterms:modified>
</cp:coreProperties>
</file>