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8671-8F15-4C53-AB9F-1954AC20C5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7063-EB39-4943-BA45-748F6BBD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443346" y="188483"/>
            <a:ext cx="11542527" cy="6591871"/>
            <a:chOff x="443346" y="188483"/>
            <a:chExt cx="11542527" cy="6591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55" y="188483"/>
              <a:ext cx="11514818" cy="659187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3346" y="1126837"/>
              <a:ext cx="1080653" cy="4987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1419" y="341625"/>
              <a:ext cx="1357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Load 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 flipV="1">
              <a:off x="1523999" y="526291"/>
              <a:ext cx="2087420" cy="8499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3346" y="1722583"/>
              <a:ext cx="831272" cy="300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5" idx="3"/>
              <a:endCxn id="23" idx="1"/>
            </p:cNvCxnSpPr>
            <p:nvPr/>
          </p:nvCxnSpPr>
          <p:spPr>
            <a:xfrm>
              <a:off x="1274618" y="1872674"/>
              <a:ext cx="9813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55982" y="1688008"/>
              <a:ext cx="1854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Go to next frame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3346" y="2170608"/>
              <a:ext cx="831272" cy="300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3"/>
              <a:endCxn id="29" idx="1"/>
            </p:cNvCxnSpPr>
            <p:nvPr/>
          </p:nvCxnSpPr>
          <p:spPr>
            <a:xfrm flipV="1">
              <a:off x="1274618" y="2246809"/>
              <a:ext cx="2336801" cy="738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11419" y="2062143"/>
              <a:ext cx="2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Go to previous frame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0328" y="2678610"/>
              <a:ext cx="831272" cy="300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3"/>
              <a:endCxn id="33" idx="1"/>
            </p:cNvCxnSpPr>
            <p:nvPr/>
          </p:nvCxnSpPr>
          <p:spPr>
            <a:xfrm>
              <a:off x="1371600" y="2828701"/>
              <a:ext cx="1485900" cy="142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57500" y="2658285"/>
              <a:ext cx="286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Click to restore view angle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5337" y="3134172"/>
              <a:ext cx="831272" cy="300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3"/>
              <a:endCxn id="39" idx="1"/>
            </p:cNvCxnSpPr>
            <p:nvPr/>
          </p:nvCxnSpPr>
          <p:spPr>
            <a:xfrm>
              <a:off x="1386609" y="3284263"/>
              <a:ext cx="2224810" cy="3137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11419" y="3413329"/>
              <a:ext cx="2580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Go to entered frame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97864" y="1200331"/>
              <a:ext cx="1228435" cy="300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3"/>
              <a:endCxn id="50" idx="1"/>
            </p:cNvCxnSpPr>
            <p:nvPr/>
          </p:nvCxnSpPr>
          <p:spPr>
            <a:xfrm flipV="1">
              <a:off x="3926299" y="544521"/>
              <a:ext cx="1455437" cy="805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381736" y="359855"/>
              <a:ext cx="356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The frame ID in the loaded trial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7864" y="1572492"/>
              <a:ext cx="1228435" cy="300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0" idx="2"/>
            </p:cNvCxnSpPr>
            <p:nvPr/>
          </p:nvCxnSpPr>
          <p:spPr>
            <a:xfrm flipH="1" flipV="1">
              <a:off x="7165886" y="729187"/>
              <a:ext cx="1226196" cy="8433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4" idx="3"/>
              <a:endCxn id="68" idx="1"/>
            </p:cNvCxnSpPr>
            <p:nvPr/>
          </p:nvCxnSpPr>
          <p:spPr>
            <a:xfrm flipV="1">
              <a:off x="4516582" y="5228884"/>
              <a:ext cx="924882" cy="12716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765300" y="6332483"/>
              <a:ext cx="2751282" cy="336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41464" y="5044218"/>
              <a:ext cx="356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Complete trial 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informatoin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8" idx="0"/>
              <a:endCxn id="68" idx="2"/>
            </p:cNvCxnSpPr>
            <p:nvPr/>
          </p:nvCxnSpPr>
          <p:spPr>
            <a:xfrm flipH="1" flipV="1">
              <a:off x="7225614" y="5413550"/>
              <a:ext cx="1166467" cy="4585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7016440" y="5872131"/>
              <a:ext cx="2751282" cy="336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63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5954" y="1976582"/>
            <a:ext cx="9277832" cy="2957512"/>
            <a:chOff x="305954" y="1976582"/>
            <a:chExt cx="9277832" cy="29575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54" y="1976582"/>
              <a:ext cx="4653804" cy="29575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8304" y="1976582"/>
              <a:ext cx="4485482" cy="2957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9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</dc:creator>
  <cp:lastModifiedBy>Li Li</cp:lastModifiedBy>
  <cp:revision>6</cp:revision>
  <dcterms:created xsi:type="dcterms:W3CDTF">2020-07-13T21:25:36Z</dcterms:created>
  <dcterms:modified xsi:type="dcterms:W3CDTF">2020-07-13T21:40:37Z</dcterms:modified>
</cp:coreProperties>
</file>