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37" y="-55150"/>
            <a:ext cx="24461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784725" y="5010000"/>
            <a:ext cx="2446200" cy="90000"/>
          </a:xfrm>
          <a:prstGeom prst="rect">
            <a:avLst/>
          </a:prstGeom>
          <a:noFill/>
          <a:ln cap="flat" cmpd="sng" w="28575">
            <a:solidFill>
              <a:srgbClr val="004E0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96330" y="4966509"/>
            <a:ext cx="3591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04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004E04"/>
                </a:solidFill>
                <a:latin typeface="Avenir"/>
                <a:ea typeface="Avenir"/>
                <a:cs typeface="Avenir"/>
                <a:sym typeface="Avenir"/>
              </a:rPr>
              <a:t>footer</a:t>
            </a:r>
            <a:endParaRPr sz="500"/>
          </a:p>
        </p:txBody>
      </p:sp>
      <p:sp>
        <p:nvSpPr>
          <p:cNvPr id="57" name="Google Shape;57;p13"/>
          <p:cNvSpPr txBox="1"/>
          <p:nvPr/>
        </p:nvSpPr>
        <p:spPr>
          <a:xfrm>
            <a:off x="4138140" y="3202796"/>
            <a:ext cx="103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58" name="Google Shape;58;p13"/>
          <p:cNvSpPr/>
          <p:nvPr/>
        </p:nvSpPr>
        <p:spPr>
          <a:xfrm>
            <a:off x="4095275" y="2978925"/>
            <a:ext cx="734100" cy="1164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88190" y="2931059"/>
            <a:ext cx="103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60" name="Google Shape;60;p13"/>
          <p:cNvSpPr/>
          <p:nvPr/>
        </p:nvSpPr>
        <p:spPr>
          <a:xfrm>
            <a:off x="3188025" y="2877853"/>
            <a:ext cx="864900" cy="2826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86603" y="2866143"/>
            <a:ext cx="122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62" name="Google Shape;62;p13"/>
          <p:cNvSpPr/>
          <p:nvPr/>
        </p:nvSpPr>
        <p:spPr>
          <a:xfrm>
            <a:off x="4616750" y="914375"/>
            <a:ext cx="569100" cy="3090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27640" y="944859"/>
            <a:ext cx="103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64" name="Google Shape;64;p13"/>
          <p:cNvSpPr/>
          <p:nvPr/>
        </p:nvSpPr>
        <p:spPr>
          <a:xfrm>
            <a:off x="2845463" y="994425"/>
            <a:ext cx="1219500" cy="2409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11740" y="982734"/>
            <a:ext cx="103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66" name="Google Shape;66;p13"/>
          <p:cNvSpPr/>
          <p:nvPr/>
        </p:nvSpPr>
        <p:spPr>
          <a:xfrm>
            <a:off x="3521400" y="4300725"/>
            <a:ext cx="950700" cy="6114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289216" y="4283578"/>
            <a:ext cx="134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68" name="Google Shape;68;p13"/>
          <p:cNvSpPr/>
          <p:nvPr/>
        </p:nvSpPr>
        <p:spPr>
          <a:xfrm>
            <a:off x="3033250" y="5019600"/>
            <a:ext cx="633900" cy="70800"/>
          </a:xfrm>
          <a:prstGeom prst="rect">
            <a:avLst/>
          </a:prstGeom>
          <a:noFill/>
          <a:ln cap="flat" cmpd="sng" w="19050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688064" y="4952859"/>
            <a:ext cx="103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70" name="Google Shape;70;p13"/>
          <p:cNvSpPr/>
          <p:nvPr/>
        </p:nvSpPr>
        <p:spPr>
          <a:xfrm>
            <a:off x="2789533" y="-55135"/>
            <a:ext cx="2441400" cy="468900"/>
          </a:xfrm>
          <a:prstGeom prst="rect">
            <a:avLst/>
          </a:prstGeom>
          <a:noFill/>
          <a:ln cap="flat" cmpd="sng" w="28575">
            <a:solidFill>
              <a:srgbClr val="EE5EA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784731" y="-55127"/>
            <a:ext cx="731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EA7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EE5EA7"/>
                </a:solidFill>
                <a:latin typeface="Avenir"/>
                <a:ea typeface="Avenir"/>
                <a:cs typeface="Avenir"/>
                <a:sym typeface="Avenir"/>
              </a:rPr>
              <a:t>header</a:t>
            </a:r>
            <a:endParaRPr sz="500"/>
          </a:p>
        </p:txBody>
      </p:sp>
      <p:sp>
        <p:nvSpPr>
          <p:cNvPr id="72" name="Google Shape;72;p13"/>
          <p:cNvSpPr/>
          <p:nvPr/>
        </p:nvSpPr>
        <p:spPr>
          <a:xfrm>
            <a:off x="5003117" y="-40578"/>
            <a:ext cx="230100" cy="1479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003119" y="-69675"/>
            <a:ext cx="17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74" name="Google Shape;74;p13"/>
          <p:cNvSpPr/>
          <p:nvPr/>
        </p:nvSpPr>
        <p:spPr>
          <a:xfrm>
            <a:off x="3440775" y="1436925"/>
            <a:ext cx="1219500" cy="1536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660265" y="1422509"/>
            <a:ext cx="103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500"/>
          </a:p>
        </p:txBody>
      </p:sp>
      <p:sp>
        <p:nvSpPr>
          <p:cNvPr id="76" name="Google Shape;76;p13"/>
          <p:cNvSpPr/>
          <p:nvPr/>
        </p:nvSpPr>
        <p:spPr>
          <a:xfrm>
            <a:off x="2827232" y="520559"/>
            <a:ext cx="2382300" cy="764700"/>
          </a:xfrm>
          <a:prstGeom prst="rect">
            <a:avLst/>
          </a:prstGeom>
          <a:noFill/>
          <a:ln cap="flat" cmpd="sng" w="2857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823178" y="499761"/>
            <a:ext cx="417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sz="500"/>
          </a:p>
        </p:txBody>
      </p:sp>
      <p:sp>
        <p:nvSpPr>
          <p:cNvPr id="78" name="Google Shape;78;p13"/>
          <p:cNvSpPr/>
          <p:nvPr/>
        </p:nvSpPr>
        <p:spPr>
          <a:xfrm>
            <a:off x="2821100" y="1324405"/>
            <a:ext cx="2382300" cy="359700"/>
          </a:xfrm>
          <a:prstGeom prst="rect">
            <a:avLst/>
          </a:prstGeom>
          <a:noFill/>
          <a:ln cap="flat" cmpd="sng" w="2857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817053" y="1303611"/>
            <a:ext cx="417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sz="500"/>
          </a:p>
        </p:txBody>
      </p:sp>
      <p:sp>
        <p:nvSpPr>
          <p:cNvPr id="80" name="Google Shape;80;p13"/>
          <p:cNvSpPr/>
          <p:nvPr/>
        </p:nvSpPr>
        <p:spPr>
          <a:xfrm>
            <a:off x="2781450" y="448837"/>
            <a:ext cx="2446200" cy="45357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805600" y="1727533"/>
            <a:ext cx="2382300" cy="2241300"/>
          </a:xfrm>
          <a:prstGeom prst="rect">
            <a:avLst/>
          </a:prstGeom>
          <a:noFill/>
          <a:ln cap="flat" cmpd="sng" w="2857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814653" y="1708411"/>
            <a:ext cx="417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sz="500"/>
          </a:p>
        </p:txBody>
      </p:sp>
      <p:sp>
        <p:nvSpPr>
          <p:cNvPr id="83" name="Google Shape;83;p13"/>
          <p:cNvSpPr/>
          <p:nvPr/>
        </p:nvSpPr>
        <p:spPr>
          <a:xfrm>
            <a:off x="2805600" y="3980000"/>
            <a:ext cx="2397900" cy="963300"/>
          </a:xfrm>
          <a:prstGeom prst="rect">
            <a:avLst/>
          </a:prstGeom>
          <a:noFill/>
          <a:ln cap="flat" cmpd="sng" w="2857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814653" y="3996486"/>
            <a:ext cx="417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section</a:t>
            </a:r>
            <a:endParaRPr sz="500"/>
          </a:p>
        </p:txBody>
      </p:sp>
      <p:sp>
        <p:nvSpPr>
          <p:cNvPr id="85" name="Google Shape;85;p13"/>
          <p:cNvSpPr txBox="1"/>
          <p:nvPr/>
        </p:nvSpPr>
        <p:spPr>
          <a:xfrm>
            <a:off x="2326967" y="459200"/>
            <a:ext cx="5295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833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5FD833"/>
                </a:solidFill>
                <a:latin typeface="Avenir"/>
                <a:ea typeface="Avenir"/>
                <a:cs typeface="Avenir"/>
                <a:sym typeface="Avenir"/>
              </a:rPr>
              <a:t>main</a:t>
            </a:r>
            <a:endParaRPr sz="500"/>
          </a:p>
        </p:txBody>
      </p:sp>
      <p:sp>
        <p:nvSpPr>
          <p:cNvPr id="86" name="Google Shape;86;p13"/>
          <p:cNvSpPr/>
          <p:nvPr/>
        </p:nvSpPr>
        <p:spPr>
          <a:xfrm>
            <a:off x="4138150" y="3385875"/>
            <a:ext cx="588600" cy="177000"/>
          </a:xfrm>
          <a:prstGeom prst="rect">
            <a:avLst/>
          </a:prstGeom>
          <a:noFill/>
          <a:ln cap="flat" cmpd="sng" w="28575">
            <a:solidFill>
              <a:srgbClr val="5FD83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274270" y="3343177"/>
            <a:ext cx="600300" cy="240900"/>
          </a:xfrm>
          <a:prstGeom prst="rect">
            <a:avLst/>
          </a:prstGeom>
          <a:noFill/>
          <a:ln cap="flat" cmpd="sng" w="9525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74263" y="3163308"/>
            <a:ext cx="1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900"/>
              <a:buFont typeface="Avenir"/>
              <a:buNone/>
            </a:pPr>
            <a:r>
              <a:rPr lang="ko" sz="900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sz="500"/>
          </a:p>
        </p:txBody>
      </p:sp>
      <p:sp>
        <p:nvSpPr>
          <p:cNvPr id="89" name="Google Shape;89;p13"/>
          <p:cNvSpPr/>
          <p:nvPr/>
        </p:nvSpPr>
        <p:spPr>
          <a:xfrm>
            <a:off x="3240467" y="1442700"/>
            <a:ext cx="175800" cy="153600"/>
          </a:xfrm>
          <a:prstGeom prst="rect">
            <a:avLst/>
          </a:prstGeom>
          <a:noFill/>
          <a:ln cap="flat" cmpd="sng" w="952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053073" y="1448630"/>
            <a:ext cx="1518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b="0" i="0" lang="ko" sz="500" u="none" cap="none" strike="noStrike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dt</a:t>
            </a:r>
            <a:endParaRPr sz="100"/>
          </a:p>
        </p:txBody>
      </p:sp>
      <p:sp>
        <p:nvSpPr>
          <p:cNvPr id="91" name="Google Shape;91;p13"/>
          <p:cNvSpPr/>
          <p:nvPr/>
        </p:nvSpPr>
        <p:spPr>
          <a:xfrm>
            <a:off x="3422399" y="1404626"/>
            <a:ext cx="1254300" cy="207600"/>
          </a:xfrm>
          <a:prstGeom prst="rect">
            <a:avLst/>
          </a:prstGeom>
          <a:noFill/>
          <a:ln cap="flat" cmpd="sng" w="9525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682830" y="1404630"/>
            <a:ext cx="100200" cy="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5D00"/>
              </a:buClr>
              <a:buSzPts val="900"/>
              <a:buFont typeface="Avenir"/>
              <a:buNone/>
            </a:pPr>
            <a:r>
              <a:rPr lang="ko" sz="300">
                <a:solidFill>
                  <a:srgbClr val="D65D00"/>
                </a:solidFill>
                <a:latin typeface="Avenir"/>
                <a:ea typeface="Avenir"/>
                <a:cs typeface="Avenir"/>
                <a:sym typeface="Avenir"/>
              </a:rPr>
              <a:t>dd</a:t>
            </a:r>
            <a:endParaRPr sz="100"/>
          </a:p>
        </p:txBody>
      </p:sp>
      <p:sp>
        <p:nvSpPr>
          <p:cNvPr id="93" name="Google Shape;93;p13"/>
          <p:cNvSpPr/>
          <p:nvPr/>
        </p:nvSpPr>
        <p:spPr>
          <a:xfrm>
            <a:off x="3290942" y="3371223"/>
            <a:ext cx="201900" cy="191700"/>
          </a:xfrm>
          <a:prstGeom prst="rect">
            <a:avLst/>
          </a:prstGeom>
          <a:noFill/>
          <a:ln cap="flat" cmpd="sng" w="952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163523" y="3357780"/>
            <a:ext cx="151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lang="ko" sz="900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 sz="500"/>
          </a:p>
        </p:txBody>
      </p:sp>
      <p:sp>
        <p:nvSpPr>
          <p:cNvPr id="95" name="Google Shape;95;p13"/>
          <p:cNvSpPr/>
          <p:nvPr/>
        </p:nvSpPr>
        <p:spPr>
          <a:xfrm>
            <a:off x="3497950" y="3376672"/>
            <a:ext cx="376500" cy="191700"/>
          </a:xfrm>
          <a:prstGeom prst="rect">
            <a:avLst/>
          </a:prstGeom>
          <a:noFill/>
          <a:ln cap="flat" cmpd="sng" w="9525">
            <a:solidFill>
              <a:srgbClr val="FAE03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231958" y="1339600"/>
            <a:ext cx="1456200" cy="309000"/>
          </a:xfrm>
          <a:prstGeom prst="rect">
            <a:avLst/>
          </a:prstGeom>
          <a:noFill/>
          <a:ln cap="flat" cmpd="sng" w="9525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231938" y="1159733"/>
            <a:ext cx="1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900"/>
              <a:buFont typeface="Avenir"/>
              <a:buNone/>
            </a:pPr>
            <a:r>
              <a:rPr b="0" i="0" lang="ko" sz="900" u="none" cap="none" strike="noStrike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dl</a:t>
            </a:r>
            <a:endParaRPr sz="500"/>
          </a:p>
        </p:txBody>
      </p:sp>
      <p:sp>
        <p:nvSpPr>
          <p:cNvPr id="98" name="Google Shape;98;p13"/>
          <p:cNvSpPr/>
          <p:nvPr/>
        </p:nvSpPr>
        <p:spPr>
          <a:xfrm>
            <a:off x="3509879" y="4274597"/>
            <a:ext cx="990600" cy="668700"/>
          </a:xfrm>
          <a:prstGeom prst="rect">
            <a:avLst/>
          </a:prstGeom>
          <a:noFill/>
          <a:ln cap="flat" cmpd="sng" w="9525">
            <a:solidFill>
              <a:srgbClr val="16E7C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365263" y="4241608"/>
            <a:ext cx="1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E7CC"/>
              </a:buClr>
              <a:buSzPts val="900"/>
              <a:buFont typeface="Avenir"/>
              <a:buNone/>
            </a:pPr>
            <a:r>
              <a:rPr lang="ko" sz="900">
                <a:solidFill>
                  <a:srgbClr val="16E7CC"/>
                </a:solidFill>
                <a:latin typeface="Avenir"/>
                <a:ea typeface="Avenir"/>
                <a:cs typeface="Avenir"/>
                <a:sym typeface="Avenir"/>
              </a:rPr>
              <a:t>ul</a:t>
            </a:r>
            <a:endParaRPr sz="500"/>
          </a:p>
        </p:txBody>
      </p:sp>
      <p:sp>
        <p:nvSpPr>
          <p:cNvPr id="100" name="Google Shape;100;p13"/>
          <p:cNvSpPr/>
          <p:nvPr/>
        </p:nvSpPr>
        <p:spPr>
          <a:xfrm>
            <a:off x="3539561" y="4316999"/>
            <a:ext cx="469500" cy="128100"/>
          </a:xfrm>
          <a:prstGeom prst="rect">
            <a:avLst/>
          </a:prstGeom>
          <a:noFill/>
          <a:ln cap="flat" cmpd="sng" w="9525">
            <a:solidFill>
              <a:srgbClr val="00A1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200"/>
              <a:buFont typeface="Avenir"/>
              <a:buNone/>
            </a:pPr>
            <a:r>
              <a:t/>
            </a:r>
            <a:endParaRPr b="0" i="0" sz="1200" u="none" cap="none" strike="noStrike"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544573" y="4105830"/>
            <a:ext cx="151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FF"/>
              </a:buClr>
              <a:buSzPts val="900"/>
              <a:buFont typeface="Avenir"/>
              <a:buNone/>
            </a:pPr>
            <a:r>
              <a:rPr lang="ko" sz="900">
                <a:solidFill>
                  <a:srgbClr val="00A1FF"/>
                </a:solidFill>
                <a:latin typeface="Avenir"/>
                <a:ea typeface="Avenir"/>
                <a:cs typeface="Avenir"/>
                <a:sym typeface="Avenir"/>
              </a:rPr>
              <a:t>li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