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76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699FD-AF47-48BA-9333-38A577670B2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A94F50A-EC5B-4104-AC69-34815AE0A3D3}">
      <dgm:prSet phldrT="[文字]" custT="1"/>
      <dgm:spPr/>
      <dgm:t>
        <a:bodyPr/>
        <a:lstStyle/>
        <a:p>
          <a:r>
            <a:rPr lang="zh-TW" altLang="en-US" sz="2500" dirty="0">
              <a:latin typeface="標楷體" panose="03000509000000000000" pitchFamily="65" charset="-120"/>
              <a:ea typeface="標楷體" panose="03000509000000000000" pitchFamily="65" charset="-120"/>
            </a:rPr>
            <a:t>介紹 </a:t>
          </a:r>
          <a:r>
            <a: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Python</a:t>
          </a:r>
          <a:r>
            <a:rPr lang="en-US" altLang="zh-TW" sz="4900" dirty="0">
              <a:latin typeface="標楷體" panose="03000509000000000000" pitchFamily="65" charset="-120"/>
              <a:ea typeface="標楷體" panose="03000509000000000000" pitchFamily="65" charset="-120"/>
            </a:rPr>
            <a:t>	</a:t>
          </a:r>
          <a:endParaRPr lang="zh-TW" altLang="en-US" sz="49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6E94022-F75B-4E68-9340-33274C2D5F40}" type="parTrans" cxnId="{2D703C54-B776-4353-8DF6-71A2AE424239}">
      <dgm:prSet/>
      <dgm:spPr/>
      <dgm:t>
        <a:bodyPr/>
        <a:lstStyle/>
        <a:p>
          <a:endParaRPr lang="zh-TW" altLang="en-US"/>
        </a:p>
      </dgm:t>
    </dgm:pt>
    <dgm:pt modelId="{43DD2403-A62A-4B32-8789-D4863075C0B3}" type="sibTrans" cxnId="{2D703C54-B776-4353-8DF6-71A2AE424239}">
      <dgm:prSet/>
      <dgm:spPr/>
      <dgm:t>
        <a:bodyPr/>
        <a:lstStyle/>
        <a:p>
          <a:endParaRPr lang="zh-TW" altLang="en-US"/>
        </a:p>
      </dgm:t>
    </dgm:pt>
    <dgm:pt modelId="{CBF4B958-5D94-474C-BC92-69CE5B4BA054}">
      <dgm:prSet phldrT="[文字]" custT="1"/>
      <dgm:spPr/>
      <dgm:t>
        <a:bodyPr/>
        <a:lstStyle/>
        <a:p>
          <a:r>
            <a:rPr lang="zh-TW" altLang="en-US" sz="2500" dirty="0">
              <a:latin typeface="標楷體" panose="03000509000000000000" pitchFamily="65" charset="-120"/>
              <a:ea typeface="標楷體" panose="03000509000000000000" pitchFamily="65" charset="-120"/>
            </a:rPr>
            <a:t>介紹 </a:t>
          </a:r>
          <a:r>
            <a: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Anaconda Prompt</a:t>
          </a:r>
          <a:r>
            <a:rPr lang="zh-TW" altLang="en-US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zh-TW" altLang="en-US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創建虛擬環境</a:t>
          </a:r>
          <a:r>
            <a: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</a:p>
      </dgm:t>
    </dgm:pt>
    <dgm:pt modelId="{D07AA75A-789B-4F01-8ACE-819B82325E43}" type="parTrans" cxnId="{82669569-CA38-4825-8306-AFD848105B09}">
      <dgm:prSet/>
      <dgm:spPr/>
      <dgm:t>
        <a:bodyPr/>
        <a:lstStyle/>
        <a:p>
          <a:endParaRPr lang="zh-TW" altLang="en-US"/>
        </a:p>
      </dgm:t>
    </dgm:pt>
    <dgm:pt modelId="{CF9B7B56-CE3C-4EDF-81AE-99953BD8A439}" type="sibTrans" cxnId="{82669569-CA38-4825-8306-AFD848105B09}">
      <dgm:prSet/>
      <dgm:spPr/>
      <dgm:t>
        <a:bodyPr/>
        <a:lstStyle/>
        <a:p>
          <a:endParaRPr lang="zh-TW" altLang="en-US"/>
        </a:p>
      </dgm:t>
    </dgm:pt>
    <dgm:pt modelId="{7F265830-CDDC-4D28-959C-3C9498A6E3E3}">
      <dgm:prSet phldrT="[文字]" custT="1"/>
      <dgm:spPr/>
      <dgm:t>
        <a:bodyPr/>
        <a:lstStyle/>
        <a:p>
          <a:r>
            <a:rPr lang="zh-TW" altLang="en-US" sz="2500" dirty="0">
              <a:latin typeface="標楷體" panose="03000509000000000000" pitchFamily="65" charset="-120"/>
              <a:ea typeface="標楷體" panose="03000509000000000000" pitchFamily="65" charset="-120"/>
            </a:rPr>
            <a:t>介紹 </a:t>
          </a:r>
          <a:r>
            <a:rPr lang="en-US" altLang="zh-TW" sz="25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Jupyter</a:t>
          </a:r>
          <a:r>
            <a:rPr lang="en-US" altLang="zh-TW" sz="2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Notebook</a:t>
          </a:r>
        </a:p>
      </dgm:t>
    </dgm:pt>
    <dgm:pt modelId="{939CB7C7-5A04-4AE3-8BAB-D422AA412660}" type="parTrans" cxnId="{22EBDD7B-DEA5-4AE9-82F2-607185A3C19B}">
      <dgm:prSet/>
      <dgm:spPr/>
      <dgm:t>
        <a:bodyPr/>
        <a:lstStyle/>
        <a:p>
          <a:endParaRPr lang="zh-TW" altLang="en-US"/>
        </a:p>
      </dgm:t>
    </dgm:pt>
    <dgm:pt modelId="{2D86E430-920B-4B14-AAD8-42100E2D9444}" type="sibTrans" cxnId="{22EBDD7B-DEA5-4AE9-82F2-607185A3C19B}">
      <dgm:prSet/>
      <dgm:spPr/>
      <dgm:t>
        <a:bodyPr/>
        <a:lstStyle/>
        <a:p>
          <a:endParaRPr lang="zh-TW" altLang="en-US"/>
        </a:p>
      </dgm:t>
    </dgm:pt>
    <dgm:pt modelId="{0B8C1F06-0078-421A-9243-A13292A1421C}">
      <dgm:prSet custT="1"/>
      <dgm:spPr/>
      <dgm:t>
        <a:bodyPr/>
        <a:lstStyle/>
        <a:p>
          <a:r>
            <a:rPr lang="zh-TW" altLang="en-US" sz="2500" dirty="0">
              <a:latin typeface="標楷體" panose="03000509000000000000" pitchFamily="65" charset="-120"/>
              <a:ea typeface="標楷體" panose="03000509000000000000" pitchFamily="65" charset="-120"/>
            </a:rPr>
            <a:t>介紹 資料型態與基本函數</a:t>
          </a:r>
        </a:p>
      </dgm:t>
    </dgm:pt>
    <dgm:pt modelId="{DF2492C5-B93C-46DB-B012-E25D4A4C7236}" type="sibTrans" cxnId="{9B981E30-4969-474C-81F5-7C5B241A92DB}">
      <dgm:prSet/>
      <dgm:spPr/>
      <dgm:t>
        <a:bodyPr/>
        <a:lstStyle/>
        <a:p>
          <a:endParaRPr lang="zh-TW" altLang="en-US"/>
        </a:p>
      </dgm:t>
    </dgm:pt>
    <dgm:pt modelId="{69271AAF-56B3-45BB-A3E2-ED620E099FA7}" type="parTrans" cxnId="{9B981E30-4969-474C-81F5-7C5B241A92DB}">
      <dgm:prSet/>
      <dgm:spPr/>
      <dgm:t>
        <a:bodyPr/>
        <a:lstStyle/>
        <a:p>
          <a:endParaRPr lang="zh-TW" altLang="en-US"/>
        </a:p>
      </dgm:t>
    </dgm:pt>
    <dgm:pt modelId="{6EF1BA6E-C8FD-4C92-A1C5-CF791EA60BB7}" type="pres">
      <dgm:prSet presAssocID="{638699FD-AF47-48BA-9333-38A577670B29}" presName="outerComposite" presStyleCnt="0">
        <dgm:presLayoutVars>
          <dgm:chMax val="5"/>
          <dgm:dir/>
          <dgm:resizeHandles val="exact"/>
        </dgm:presLayoutVars>
      </dgm:prSet>
      <dgm:spPr/>
    </dgm:pt>
    <dgm:pt modelId="{8B57FB5C-1F0C-42C9-B392-3689B4460E73}" type="pres">
      <dgm:prSet presAssocID="{638699FD-AF47-48BA-9333-38A577670B29}" presName="dummyMaxCanvas" presStyleCnt="0">
        <dgm:presLayoutVars/>
      </dgm:prSet>
      <dgm:spPr/>
    </dgm:pt>
    <dgm:pt modelId="{07287EE1-248C-4BFD-91D1-2D5A28674F3D}" type="pres">
      <dgm:prSet presAssocID="{638699FD-AF47-48BA-9333-38A577670B29}" presName="FourNodes_1" presStyleLbl="node1" presStyleIdx="0" presStyleCnt="4" custScaleX="125000">
        <dgm:presLayoutVars>
          <dgm:bulletEnabled val="1"/>
        </dgm:presLayoutVars>
      </dgm:prSet>
      <dgm:spPr/>
    </dgm:pt>
    <dgm:pt modelId="{A6BE169D-F091-40B6-AA9C-96D4911714D8}" type="pres">
      <dgm:prSet presAssocID="{638699FD-AF47-48BA-9333-38A577670B29}" presName="FourNodes_2" presStyleLbl="node1" presStyleIdx="1" presStyleCnt="4" custScaleX="125000">
        <dgm:presLayoutVars>
          <dgm:bulletEnabled val="1"/>
        </dgm:presLayoutVars>
      </dgm:prSet>
      <dgm:spPr/>
    </dgm:pt>
    <dgm:pt modelId="{09C136FE-5EFD-4FCE-85D4-F2BFC2802600}" type="pres">
      <dgm:prSet presAssocID="{638699FD-AF47-48BA-9333-38A577670B29}" presName="FourNodes_3" presStyleLbl="node1" presStyleIdx="2" presStyleCnt="4" custScaleX="122424">
        <dgm:presLayoutVars>
          <dgm:bulletEnabled val="1"/>
        </dgm:presLayoutVars>
      </dgm:prSet>
      <dgm:spPr/>
    </dgm:pt>
    <dgm:pt modelId="{6DB4EE80-3A3C-424D-8198-67FBDF0B1D78}" type="pres">
      <dgm:prSet presAssocID="{638699FD-AF47-48BA-9333-38A577670B29}" presName="FourNodes_4" presStyleLbl="node1" presStyleIdx="3" presStyleCnt="4" custScaleX="114791">
        <dgm:presLayoutVars>
          <dgm:bulletEnabled val="1"/>
        </dgm:presLayoutVars>
      </dgm:prSet>
      <dgm:spPr/>
    </dgm:pt>
    <dgm:pt modelId="{427A98CD-5635-40EC-AE13-B1472864F7EA}" type="pres">
      <dgm:prSet presAssocID="{638699FD-AF47-48BA-9333-38A577670B29}" presName="FourConn_1-2" presStyleLbl="fgAccFollowNode1" presStyleIdx="0" presStyleCnt="3">
        <dgm:presLayoutVars>
          <dgm:bulletEnabled val="1"/>
        </dgm:presLayoutVars>
      </dgm:prSet>
      <dgm:spPr/>
    </dgm:pt>
    <dgm:pt modelId="{623E1039-B45C-472A-93B3-C17BE34296A8}" type="pres">
      <dgm:prSet presAssocID="{638699FD-AF47-48BA-9333-38A577670B29}" presName="FourConn_2-3" presStyleLbl="fgAccFollowNode1" presStyleIdx="1" presStyleCnt="3">
        <dgm:presLayoutVars>
          <dgm:bulletEnabled val="1"/>
        </dgm:presLayoutVars>
      </dgm:prSet>
      <dgm:spPr/>
    </dgm:pt>
    <dgm:pt modelId="{2E5F13E2-466E-456D-9224-2BAF84C5A102}" type="pres">
      <dgm:prSet presAssocID="{638699FD-AF47-48BA-9333-38A577670B29}" presName="FourConn_3-4" presStyleLbl="fgAccFollowNode1" presStyleIdx="2" presStyleCnt="3">
        <dgm:presLayoutVars>
          <dgm:bulletEnabled val="1"/>
        </dgm:presLayoutVars>
      </dgm:prSet>
      <dgm:spPr/>
    </dgm:pt>
    <dgm:pt modelId="{6C73F158-A0B4-473B-A5B8-010D38CFBEB9}" type="pres">
      <dgm:prSet presAssocID="{638699FD-AF47-48BA-9333-38A577670B29}" presName="FourNodes_1_text" presStyleLbl="node1" presStyleIdx="3" presStyleCnt="4">
        <dgm:presLayoutVars>
          <dgm:bulletEnabled val="1"/>
        </dgm:presLayoutVars>
      </dgm:prSet>
      <dgm:spPr/>
    </dgm:pt>
    <dgm:pt modelId="{B6BCDA97-9551-464A-914C-0B46DB42000A}" type="pres">
      <dgm:prSet presAssocID="{638699FD-AF47-48BA-9333-38A577670B29}" presName="FourNodes_2_text" presStyleLbl="node1" presStyleIdx="3" presStyleCnt="4">
        <dgm:presLayoutVars>
          <dgm:bulletEnabled val="1"/>
        </dgm:presLayoutVars>
      </dgm:prSet>
      <dgm:spPr/>
    </dgm:pt>
    <dgm:pt modelId="{1C5D3CB8-E272-42FA-B242-32FE4019E7F7}" type="pres">
      <dgm:prSet presAssocID="{638699FD-AF47-48BA-9333-38A577670B29}" presName="FourNodes_3_text" presStyleLbl="node1" presStyleIdx="3" presStyleCnt="4">
        <dgm:presLayoutVars>
          <dgm:bulletEnabled val="1"/>
        </dgm:presLayoutVars>
      </dgm:prSet>
      <dgm:spPr/>
    </dgm:pt>
    <dgm:pt modelId="{3AFA90DE-FBB3-4B9C-B745-574EAF1774DB}" type="pres">
      <dgm:prSet presAssocID="{638699FD-AF47-48BA-9333-38A577670B2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43FB31A-02B6-459E-8A32-19DEBC9815C5}" type="presOf" srcId="{43DD2403-A62A-4B32-8789-D4863075C0B3}" destId="{427A98CD-5635-40EC-AE13-B1472864F7EA}" srcOrd="0" destOrd="0" presId="urn:microsoft.com/office/officeart/2005/8/layout/vProcess5"/>
    <dgm:cxn modelId="{8DA2CD2A-35A2-408B-8C7A-3BB3268BBBA6}" type="presOf" srcId="{7F265830-CDDC-4D28-959C-3C9498A6E3E3}" destId="{09C136FE-5EFD-4FCE-85D4-F2BFC2802600}" srcOrd="0" destOrd="0" presId="urn:microsoft.com/office/officeart/2005/8/layout/vProcess5"/>
    <dgm:cxn modelId="{9B981E30-4969-474C-81F5-7C5B241A92DB}" srcId="{638699FD-AF47-48BA-9333-38A577670B29}" destId="{0B8C1F06-0078-421A-9243-A13292A1421C}" srcOrd="3" destOrd="0" parTransId="{69271AAF-56B3-45BB-A3E2-ED620E099FA7}" sibTransId="{DF2492C5-B93C-46DB-B012-E25D4A4C7236}"/>
    <dgm:cxn modelId="{A69E0031-EC7D-48EB-B736-E24C57708D3A}" type="presOf" srcId="{CBF4B958-5D94-474C-BC92-69CE5B4BA054}" destId="{B6BCDA97-9551-464A-914C-0B46DB42000A}" srcOrd="1" destOrd="0" presId="urn:microsoft.com/office/officeart/2005/8/layout/vProcess5"/>
    <dgm:cxn modelId="{A96A0C3E-004E-47F0-8E63-CB5B85267D68}" type="presOf" srcId="{2D86E430-920B-4B14-AAD8-42100E2D9444}" destId="{2E5F13E2-466E-456D-9224-2BAF84C5A102}" srcOrd="0" destOrd="0" presId="urn:microsoft.com/office/officeart/2005/8/layout/vProcess5"/>
    <dgm:cxn modelId="{82669569-CA38-4825-8306-AFD848105B09}" srcId="{638699FD-AF47-48BA-9333-38A577670B29}" destId="{CBF4B958-5D94-474C-BC92-69CE5B4BA054}" srcOrd="1" destOrd="0" parTransId="{D07AA75A-789B-4F01-8ACE-819B82325E43}" sibTransId="{CF9B7B56-CE3C-4EDF-81AE-99953BD8A439}"/>
    <dgm:cxn modelId="{D9D5A14D-E62E-4A21-A1AC-4BF26C1F4599}" type="presOf" srcId="{0B8C1F06-0078-421A-9243-A13292A1421C}" destId="{3AFA90DE-FBB3-4B9C-B745-574EAF1774DB}" srcOrd="1" destOrd="0" presId="urn:microsoft.com/office/officeart/2005/8/layout/vProcess5"/>
    <dgm:cxn modelId="{2D703C54-B776-4353-8DF6-71A2AE424239}" srcId="{638699FD-AF47-48BA-9333-38A577670B29}" destId="{4A94F50A-EC5B-4104-AC69-34815AE0A3D3}" srcOrd="0" destOrd="0" parTransId="{56E94022-F75B-4E68-9340-33274C2D5F40}" sibTransId="{43DD2403-A62A-4B32-8789-D4863075C0B3}"/>
    <dgm:cxn modelId="{14513677-4659-4A2A-8B99-C973277D7C71}" type="presOf" srcId="{0B8C1F06-0078-421A-9243-A13292A1421C}" destId="{6DB4EE80-3A3C-424D-8198-67FBDF0B1D78}" srcOrd="0" destOrd="0" presId="urn:microsoft.com/office/officeart/2005/8/layout/vProcess5"/>
    <dgm:cxn modelId="{22EBDD7B-DEA5-4AE9-82F2-607185A3C19B}" srcId="{638699FD-AF47-48BA-9333-38A577670B29}" destId="{7F265830-CDDC-4D28-959C-3C9498A6E3E3}" srcOrd="2" destOrd="0" parTransId="{939CB7C7-5A04-4AE3-8BAB-D422AA412660}" sibTransId="{2D86E430-920B-4B14-AAD8-42100E2D9444}"/>
    <dgm:cxn modelId="{30D93E9C-7C52-41B5-BFC4-7FB1CEB1F1CB}" type="presOf" srcId="{CF9B7B56-CE3C-4EDF-81AE-99953BD8A439}" destId="{623E1039-B45C-472A-93B3-C17BE34296A8}" srcOrd="0" destOrd="0" presId="urn:microsoft.com/office/officeart/2005/8/layout/vProcess5"/>
    <dgm:cxn modelId="{7B400EAF-D8C0-47BB-99F7-75EB23BB468B}" type="presOf" srcId="{4A94F50A-EC5B-4104-AC69-34815AE0A3D3}" destId="{07287EE1-248C-4BFD-91D1-2D5A28674F3D}" srcOrd="0" destOrd="0" presId="urn:microsoft.com/office/officeart/2005/8/layout/vProcess5"/>
    <dgm:cxn modelId="{073B43DD-45EC-4E04-9BA9-EF57B8EDEAA0}" type="presOf" srcId="{638699FD-AF47-48BA-9333-38A577670B29}" destId="{6EF1BA6E-C8FD-4C92-A1C5-CF791EA60BB7}" srcOrd="0" destOrd="0" presId="urn:microsoft.com/office/officeart/2005/8/layout/vProcess5"/>
    <dgm:cxn modelId="{AE44FEEB-8347-46BB-B197-210E046E8D91}" type="presOf" srcId="{CBF4B958-5D94-474C-BC92-69CE5B4BA054}" destId="{A6BE169D-F091-40B6-AA9C-96D4911714D8}" srcOrd="0" destOrd="0" presId="urn:microsoft.com/office/officeart/2005/8/layout/vProcess5"/>
    <dgm:cxn modelId="{8723DBEC-C5EE-4100-B9C9-0B052BCD931C}" type="presOf" srcId="{7F265830-CDDC-4D28-959C-3C9498A6E3E3}" destId="{1C5D3CB8-E272-42FA-B242-32FE4019E7F7}" srcOrd="1" destOrd="0" presId="urn:microsoft.com/office/officeart/2005/8/layout/vProcess5"/>
    <dgm:cxn modelId="{5EC7D9F1-1DD7-44A3-B80A-DEF2BE0C18DA}" type="presOf" srcId="{4A94F50A-EC5B-4104-AC69-34815AE0A3D3}" destId="{6C73F158-A0B4-473B-A5B8-010D38CFBEB9}" srcOrd="1" destOrd="0" presId="urn:microsoft.com/office/officeart/2005/8/layout/vProcess5"/>
    <dgm:cxn modelId="{2AE44CBD-0503-4029-955A-260EB2FD5FE3}" type="presParOf" srcId="{6EF1BA6E-C8FD-4C92-A1C5-CF791EA60BB7}" destId="{8B57FB5C-1F0C-42C9-B392-3689B4460E73}" srcOrd="0" destOrd="0" presId="urn:microsoft.com/office/officeart/2005/8/layout/vProcess5"/>
    <dgm:cxn modelId="{5F80B66E-5AB7-4D6F-BBAA-6DA2004251A4}" type="presParOf" srcId="{6EF1BA6E-C8FD-4C92-A1C5-CF791EA60BB7}" destId="{07287EE1-248C-4BFD-91D1-2D5A28674F3D}" srcOrd="1" destOrd="0" presId="urn:microsoft.com/office/officeart/2005/8/layout/vProcess5"/>
    <dgm:cxn modelId="{4E6E8B6B-40C1-4F2D-B8A9-0306B4426510}" type="presParOf" srcId="{6EF1BA6E-C8FD-4C92-A1C5-CF791EA60BB7}" destId="{A6BE169D-F091-40B6-AA9C-96D4911714D8}" srcOrd="2" destOrd="0" presId="urn:microsoft.com/office/officeart/2005/8/layout/vProcess5"/>
    <dgm:cxn modelId="{FF3100C0-F849-4EAF-AB0A-F2BDCCB35F44}" type="presParOf" srcId="{6EF1BA6E-C8FD-4C92-A1C5-CF791EA60BB7}" destId="{09C136FE-5EFD-4FCE-85D4-F2BFC2802600}" srcOrd="3" destOrd="0" presId="urn:microsoft.com/office/officeart/2005/8/layout/vProcess5"/>
    <dgm:cxn modelId="{E9CAEEFE-6D35-4AE7-B4FB-AB4E0BCA1DA3}" type="presParOf" srcId="{6EF1BA6E-C8FD-4C92-A1C5-CF791EA60BB7}" destId="{6DB4EE80-3A3C-424D-8198-67FBDF0B1D78}" srcOrd="4" destOrd="0" presId="urn:microsoft.com/office/officeart/2005/8/layout/vProcess5"/>
    <dgm:cxn modelId="{7048B3D2-6576-4233-9343-1F0C3CBFD895}" type="presParOf" srcId="{6EF1BA6E-C8FD-4C92-A1C5-CF791EA60BB7}" destId="{427A98CD-5635-40EC-AE13-B1472864F7EA}" srcOrd="5" destOrd="0" presId="urn:microsoft.com/office/officeart/2005/8/layout/vProcess5"/>
    <dgm:cxn modelId="{7958642A-4708-4EBB-88CC-E57F63733AC1}" type="presParOf" srcId="{6EF1BA6E-C8FD-4C92-A1C5-CF791EA60BB7}" destId="{623E1039-B45C-472A-93B3-C17BE34296A8}" srcOrd="6" destOrd="0" presId="urn:microsoft.com/office/officeart/2005/8/layout/vProcess5"/>
    <dgm:cxn modelId="{A5DB7493-43B0-4CE1-A724-1C91F5DCBA1E}" type="presParOf" srcId="{6EF1BA6E-C8FD-4C92-A1C5-CF791EA60BB7}" destId="{2E5F13E2-466E-456D-9224-2BAF84C5A102}" srcOrd="7" destOrd="0" presId="urn:microsoft.com/office/officeart/2005/8/layout/vProcess5"/>
    <dgm:cxn modelId="{109994C9-0869-4C15-9BA5-1822CFC0F841}" type="presParOf" srcId="{6EF1BA6E-C8FD-4C92-A1C5-CF791EA60BB7}" destId="{6C73F158-A0B4-473B-A5B8-010D38CFBEB9}" srcOrd="8" destOrd="0" presId="urn:microsoft.com/office/officeart/2005/8/layout/vProcess5"/>
    <dgm:cxn modelId="{C8B9CEF2-778E-4F3F-AA54-EF5693E95F4B}" type="presParOf" srcId="{6EF1BA6E-C8FD-4C92-A1C5-CF791EA60BB7}" destId="{B6BCDA97-9551-464A-914C-0B46DB42000A}" srcOrd="9" destOrd="0" presId="urn:microsoft.com/office/officeart/2005/8/layout/vProcess5"/>
    <dgm:cxn modelId="{18338C93-7D83-4B43-90B7-33A78D5C125F}" type="presParOf" srcId="{6EF1BA6E-C8FD-4C92-A1C5-CF791EA60BB7}" destId="{1C5D3CB8-E272-42FA-B242-32FE4019E7F7}" srcOrd="10" destOrd="0" presId="urn:microsoft.com/office/officeart/2005/8/layout/vProcess5"/>
    <dgm:cxn modelId="{3A887CE1-3994-48E1-BF3F-7D06A4DE6231}" type="presParOf" srcId="{6EF1BA6E-C8FD-4C92-A1C5-CF791EA60BB7}" destId="{3AFA90DE-FBB3-4B9C-B745-574EAF1774D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87EE1-248C-4BFD-91D1-2D5A28674F3D}">
      <dsp:nvSpPr>
        <dsp:cNvPr id="0" name=""/>
        <dsp:cNvSpPr/>
      </dsp:nvSpPr>
      <dsp:spPr>
        <a:xfrm>
          <a:off x="-646842" y="0"/>
          <a:ext cx="81280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介紹 </a:t>
          </a:r>
          <a:r>
            <a:rPr lang="en-US" altLang="zh-TW" sz="25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Python</a:t>
          </a:r>
          <a:r>
            <a:rPr lang="en-US" altLang="zh-TW" sz="4900" kern="1200" dirty="0">
              <a:latin typeface="標楷體" panose="03000509000000000000" pitchFamily="65" charset="-120"/>
              <a:ea typeface="標楷體" panose="03000509000000000000" pitchFamily="65" charset="-120"/>
            </a:rPr>
            <a:t>	</a:t>
          </a:r>
          <a:endParaRPr lang="zh-TW" altLang="en-US" sz="49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-611926" y="34916"/>
        <a:ext cx="6411570" cy="1122274"/>
      </dsp:txXfrm>
    </dsp:sp>
    <dsp:sp modelId="{A6BE169D-F091-40B6-AA9C-96D4911714D8}">
      <dsp:nvSpPr>
        <dsp:cNvPr id="0" name=""/>
        <dsp:cNvSpPr/>
      </dsp:nvSpPr>
      <dsp:spPr>
        <a:xfrm>
          <a:off x="-102266" y="1408853"/>
          <a:ext cx="8128000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介紹 </a:t>
          </a:r>
          <a:r>
            <a:rPr lang="en-US" altLang="zh-TW" sz="25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Anaconda Prompt</a:t>
          </a:r>
          <a:r>
            <a:rPr lang="zh-TW" altLang="en-US" sz="25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</a:t>
          </a:r>
          <a:r>
            <a:rPr lang="en-US" altLang="zh-TW" sz="25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zh-TW" altLang="en-US" sz="25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創建虛擬環境</a:t>
          </a:r>
          <a:r>
            <a:rPr lang="en-US" altLang="zh-TW" sz="25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</a:p>
      </dsp:txBody>
      <dsp:txXfrm>
        <a:off x="-67350" y="1443769"/>
        <a:ext cx="6408861" cy="1122274"/>
      </dsp:txXfrm>
    </dsp:sp>
    <dsp:sp modelId="{09C136FE-5EFD-4FCE-85D4-F2BFC2802600}">
      <dsp:nvSpPr>
        <dsp:cNvPr id="0" name=""/>
        <dsp:cNvSpPr/>
      </dsp:nvSpPr>
      <dsp:spPr>
        <a:xfrm>
          <a:off x="517932" y="2817706"/>
          <a:ext cx="7960498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介紹 </a:t>
          </a:r>
          <a:r>
            <a:rPr lang="en-US" altLang="zh-TW" sz="25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Jupyter</a:t>
          </a:r>
          <a:r>
            <a:rPr lang="en-US" altLang="zh-TW" sz="25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 Notebook</a:t>
          </a:r>
        </a:p>
      </dsp:txBody>
      <dsp:txXfrm>
        <a:off x="552848" y="2852622"/>
        <a:ext cx="6285298" cy="1122274"/>
      </dsp:txXfrm>
    </dsp:sp>
    <dsp:sp modelId="{6DB4EE80-3A3C-424D-8198-67FBDF0B1D78}">
      <dsp:nvSpPr>
        <dsp:cNvPr id="0" name=""/>
        <dsp:cNvSpPr/>
      </dsp:nvSpPr>
      <dsp:spPr>
        <a:xfrm>
          <a:off x="1310672" y="4226560"/>
          <a:ext cx="7464169" cy="1192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介紹 資料型態與基本函數</a:t>
          </a:r>
        </a:p>
      </dsp:txBody>
      <dsp:txXfrm>
        <a:off x="1345588" y="4261476"/>
        <a:ext cx="5879733" cy="1122274"/>
      </dsp:txXfrm>
    </dsp:sp>
    <dsp:sp modelId="{427A98CD-5635-40EC-AE13-B1472864F7EA}">
      <dsp:nvSpPr>
        <dsp:cNvPr id="0" name=""/>
        <dsp:cNvSpPr/>
      </dsp:nvSpPr>
      <dsp:spPr>
        <a:xfrm>
          <a:off x="5893488" y="913045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500" kern="1200"/>
        </a:p>
      </dsp:txBody>
      <dsp:txXfrm>
        <a:off x="6067834" y="913045"/>
        <a:ext cx="426177" cy="583089"/>
      </dsp:txXfrm>
    </dsp:sp>
    <dsp:sp modelId="{623E1039-B45C-472A-93B3-C17BE34296A8}">
      <dsp:nvSpPr>
        <dsp:cNvPr id="0" name=""/>
        <dsp:cNvSpPr/>
      </dsp:nvSpPr>
      <dsp:spPr>
        <a:xfrm>
          <a:off x="6438064" y="2321898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500" kern="1200"/>
        </a:p>
      </dsp:txBody>
      <dsp:txXfrm>
        <a:off x="6612410" y="2321898"/>
        <a:ext cx="426177" cy="583089"/>
      </dsp:txXfrm>
    </dsp:sp>
    <dsp:sp modelId="{2E5F13E2-466E-456D-9224-2BAF84C5A102}">
      <dsp:nvSpPr>
        <dsp:cNvPr id="0" name=""/>
        <dsp:cNvSpPr/>
      </dsp:nvSpPr>
      <dsp:spPr>
        <a:xfrm>
          <a:off x="6974512" y="3730752"/>
          <a:ext cx="774869" cy="774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500" kern="1200"/>
        </a:p>
      </dsp:txBody>
      <dsp:txXfrm>
        <a:off x="7148858" y="3730752"/>
        <a:ext cx="426177" cy="583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3AE12-CD7E-4FEF-9DA2-4EC8CCD7F01F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3C48-83C5-4D2A-ABA6-6EB4DA127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86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為何優於其他語言</a:t>
            </a:r>
            <a:r>
              <a:rPr lang="en-US" altLang="zh-TW" dirty="0"/>
              <a:t>:</a:t>
            </a:r>
            <a:r>
              <a:rPr lang="zh-TW" altLang="en-US" dirty="0"/>
              <a:t> 簡潔姓，多樣套件，免費</a:t>
            </a:r>
            <a:r>
              <a:rPr lang="en-US" altLang="zh-TW" dirty="0"/>
              <a:t>(</a:t>
            </a:r>
            <a:r>
              <a:rPr lang="en-US" altLang="zh-TW" dirty="0" err="1"/>
              <a:t>eg</a:t>
            </a:r>
            <a:r>
              <a:rPr lang="en-US" altLang="zh-TW" dirty="0"/>
              <a:t> </a:t>
            </a:r>
            <a:r>
              <a:rPr lang="en-US" altLang="zh-TW" dirty="0" err="1"/>
              <a:t>matlab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Anaconda prompt: </a:t>
            </a:r>
            <a:r>
              <a:rPr lang="zh-TW" altLang="en-US" dirty="0"/>
              <a:t>大致上跟 </a:t>
            </a:r>
            <a:r>
              <a:rPr lang="en-US" altLang="zh-TW" dirty="0" err="1"/>
              <a:t>cmd</a:t>
            </a:r>
            <a:r>
              <a:rPr lang="en-US" altLang="zh-TW" dirty="0"/>
              <a:t> </a:t>
            </a:r>
            <a:r>
              <a:rPr lang="zh-TW" altLang="en-US" dirty="0"/>
              <a:t>很像</a:t>
            </a:r>
            <a:endParaRPr lang="en-US" altLang="zh-TW" dirty="0"/>
          </a:p>
          <a:p>
            <a:r>
              <a:rPr lang="en-US" altLang="zh-TW" dirty="0" err="1"/>
              <a:t>Jupyter</a:t>
            </a:r>
            <a:r>
              <a:rPr lang="en-US" altLang="zh-TW" dirty="0"/>
              <a:t> notebook: </a:t>
            </a:r>
            <a:r>
              <a:rPr lang="zh-TW" altLang="en-US" dirty="0"/>
              <a:t>交互式計算軟體，簡單來說，就是互動性高</a:t>
            </a:r>
            <a:r>
              <a:rPr lang="en-US" altLang="zh-TW" dirty="0"/>
              <a:t>(</a:t>
            </a:r>
            <a:r>
              <a:rPr lang="en-US" altLang="zh-TW" dirty="0" err="1"/>
              <a:t>eg</a:t>
            </a:r>
            <a:r>
              <a:rPr lang="en-US" altLang="zh-TW" dirty="0"/>
              <a:t> </a:t>
            </a:r>
            <a:r>
              <a:rPr lang="zh-TW" altLang="en-US" dirty="0"/>
              <a:t>可以畫很多圖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資料型態與基本函數</a:t>
            </a:r>
            <a:r>
              <a:rPr lang="en-US" altLang="zh-TW" dirty="0"/>
              <a:t>:</a:t>
            </a:r>
            <a:r>
              <a:rPr lang="zh-TW" altLang="en-US" dirty="0"/>
              <a:t> 同時會稍微介紹 </a:t>
            </a:r>
            <a:r>
              <a:rPr lang="en-US" altLang="zh-TW"/>
              <a:t>class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43C48-83C5-4D2A-ABA6-6EB4DA127D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8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34DDB-23C2-4C1E-8416-902B8899E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6E6C72-4AAC-43E4-974A-BF70C27CB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2E90EB-8285-4D22-9577-972AA0FF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4848D1-B386-42D2-BE8C-08F1D6FA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AA4B42-36DD-4FAA-A162-67D215B5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7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462F3-A746-49B7-A800-BBE9FEA9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531AEE-BCA3-4A31-B718-4C4D31FF6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AEA75-77B9-4ADB-9A65-575C6453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7126C3-2C09-4DC8-95E7-E4821811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49BEEE-BA6C-434B-840C-139AD008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34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5F883A-1FC2-4B37-BC63-506923E2A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AA53B4-44CD-47DC-877F-B9FD52BFA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38916F-E6A0-42DC-973F-AA4901BD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FB85BD-E07F-4346-8B29-55C29EA4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E438C5-EDAD-44C9-8CBD-57B1320F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71027-EB37-4769-956F-47E31946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BF3E9B-011F-4501-BF7F-1004C2D8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2CA96E-37EB-4B85-9F79-3C590A6F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1A5C4-A279-4D03-980D-48AA37BE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667E8F-B646-449B-AD57-AF0736A0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67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2CB77-6EAF-4370-AA68-CADABDF3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0CF3AD-79CE-4AB3-B6DD-4F7B1E12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E480C4-F669-4568-925F-FB82C1FC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5A98F8-17EE-4ECE-A155-4E0F50E5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8531E-551F-4DFD-A80F-DD21AC7E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17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36B77-F4EB-4102-B37A-A276431F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B64AF-B38B-4013-B619-E2A203151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177F8F-6F76-4B01-9D74-B008E0233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080758-037A-40A6-A8A8-32997A60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4F29D2-8128-416F-93EB-70F6F5C7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190B78-A512-47DD-AE82-37E4DB10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08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2B954-DD0D-4A69-9E31-66B64AAE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C6D63B-A709-4AAD-8BED-11D83B66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AA173D-7278-417F-B6EC-48AD17E2A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CE1815-F7D8-42A6-8ED7-A06292E3D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56D9B6-8C57-479C-9047-113449680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38B238-B290-4656-9F49-46CD0A58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F5E076-B81F-4D9A-9537-90A145C8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0614EF-73E0-49E7-A1FB-1F891A3A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77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00405-95FA-4392-8E32-5CE92140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5EB111-FCBE-452B-99C7-16BDE39A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D20B27-ED5B-49E3-B042-8B89E5E0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3A770A-116D-464F-AEF2-6CF7819E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4035E4-6119-4D4F-83AF-309FBB8C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5E64D1-9E79-4423-9FE3-8B913110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D263AD-0F7D-459B-B2D1-2F0AD826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1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4DE2B-BF33-40CD-81BF-1E51BD00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D70213-A279-4C1F-A1F5-992E6279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35EFA6-990F-4CDD-B303-8D9563050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BF98E-B03B-49BF-9B9B-D692E63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8754D8-41B4-41DF-8D61-38517300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EBE237-4764-4504-B685-4CE2D452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77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4ECEAB-E044-4A70-B901-53C25E22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DEC78F-C523-46D4-BC90-64C2F5F2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11A4F-3DC7-4308-BB03-45597ED3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3AB200-19D2-404F-92D7-A61A1437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83DEC9-582A-47C4-9308-DE39361D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C95F32-13A5-4DA8-B353-859C1BB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16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B1A8AF-9F37-4D38-84A7-09F9CC12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F57BD0-4559-48D9-AB04-9950356F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51DF84-4F55-4A09-B6E1-55D30AE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CAF1-551D-4555-BAF9-26FB2D8F08D8}" type="datetimeFigureOut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A9429B-2B40-4F5D-A483-C44D933D0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E8D8DE-F057-470C-A812-9C9787A9D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1ED02-20BB-4F09-A1A5-57D5E8E404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2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5C5FE-A5F8-4C31-9168-792FA1ADE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MITc</a:t>
            </a:r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政治大學 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數理資訊社</a:t>
            </a:r>
            <a:b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第一堂社課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612960-C027-4433-AEF4-CF05264D3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林隆鴻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2020/10/15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387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0139B-E75C-4DD4-BBF4-38429C45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Motivation –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的應用領域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4935F-D6B5-4713-91D8-069DABAA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Pandas, matplotlib,…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sciki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-learn,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keras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,…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網頁架設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Django, Flask,…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爬蟲，正則表達式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5D6815-FEBE-4E5B-A69B-3008052D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556" y="1690688"/>
            <a:ext cx="2539682" cy="25396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60424F-9079-460C-B6BC-44607701A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902" y="1905524"/>
            <a:ext cx="1905000" cy="1905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223FD4-F736-40B2-82E4-76C1E2FDF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03" y="4351862"/>
            <a:ext cx="1905000" cy="1905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37E3E4E-89DC-4F10-995D-0363C5124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5" y="4421419"/>
            <a:ext cx="6214369" cy="207145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47C4F8E-01CA-4A02-875E-A606E9644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03" y="4471988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AEF18-A8B4-456A-AD79-5878502B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10149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6542C636-E813-4ADA-9F26-68221B33C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310429"/>
              </p:ext>
            </p:extLst>
          </p:nvPr>
        </p:nvGraphicFramePr>
        <p:xfrm>
          <a:off x="1943223" y="11191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923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132</Words>
  <Application>Microsoft Office PowerPoint</Application>
  <PresentationFormat>寬螢幕</PresentationFormat>
  <Paragraphs>17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MITc 政治大學 – 數理資訊社 第一堂社課</vt:lpstr>
      <vt:lpstr>Motivation – Python 的應用領域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MITc 政治大學 – 數理資訊社 第一堂社課</dc:title>
  <dc:creator>林隆鴻</dc:creator>
  <cp:lastModifiedBy>林隆鴻</cp:lastModifiedBy>
  <cp:revision>10</cp:revision>
  <dcterms:created xsi:type="dcterms:W3CDTF">2020-10-12T12:16:16Z</dcterms:created>
  <dcterms:modified xsi:type="dcterms:W3CDTF">2020-10-15T09:21:31Z</dcterms:modified>
</cp:coreProperties>
</file>