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3"/>
    <p:sldId id="260" r:id="rId4"/>
    <p:sldId id="261" r:id="rId5"/>
    <p:sldId id="262" r:id="rId6"/>
    <p:sldId id="285" r:id="rId7"/>
    <p:sldId id="264" r:id="rId8"/>
    <p:sldId id="265" r:id="rId9"/>
    <p:sldId id="266" r:id="rId10"/>
    <p:sldId id="286" r:id="rId11"/>
    <p:sldId id="298" r:id="rId12"/>
    <p:sldId id="296" r:id="rId13"/>
    <p:sldId id="297" r:id="rId14"/>
    <p:sldId id="287" r:id="rId15"/>
    <p:sldId id="288" r:id="rId16"/>
    <p:sldId id="303" r:id="rId17"/>
    <p:sldId id="304" r:id="rId18"/>
    <p:sldId id="305" r:id="rId19"/>
    <p:sldId id="289" r:id="rId20"/>
    <p:sldId id="283" r:id="rId21"/>
    <p:sldId id="28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 smtClean="0"/>
            <a:t>对于用户</a:t>
          </a:r>
          <a:endParaRPr lang="zh-CN" altLang="en-US" dirty="0"/>
        </a:p>
      </dgm:t>
    </dgm:pt>
    <dgm:pt modelId="{4FEF3489-B718-4466-8BCE-E7885049A98A}" cxnId="{DBF15D1D-CE46-4F8A-9697-9A49C92FF03E}" type="parTrans">
      <dgm:prSet/>
      <dgm:spPr/>
      <dgm:t>
        <a:bodyPr/>
        <a:lstStyle/>
        <a:p>
          <a:endParaRPr lang="zh-CN" altLang="en-US"/>
        </a:p>
      </dgm:t>
    </dgm:pt>
    <dgm:pt modelId="{326212A5-835D-47CE-86C4-D3AFDADF71CC}" cxnId="{DBF15D1D-CE46-4F8A-9697-9A49C92FF03E}" type="sibTrans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en-US" dirty="0" smtClean="0"/>
            <a:t>提供了物业缴费功能，用户可以通过支付宝缴费</a:t>
          </a:r>
          <a:endParaRPr lang="zh-CN" altLang="en-US" dirty="0"/>
        </a:p>
      </dgm:t>
    </dgm:pt>
    <dgm:pt modelId="{A9B47402-D825-487A-8AB4-AB5E270D37E4}" cxnId="{5CF21F40-3794-4FCC-9DE4-BF95F0903FC7}" type="parTrans">
      <dgm:prSet/>
      <dgm:spPr/>
      <dgm:t>
        <a:bodyPr/>
        <a:lstStyle/>
        <a:p>
          <a:endParaRPr lang="zh-CN" altLang="en-US"/>
        </a:p>
      </dgm:t>
    </dgm:pt>
    <dgm:pt modelId="{B7CA2164-FF6B-432D-89A2-7030BA73E291}" cxnId="{5CF21F40-3794-4FCC-9DE4-BF95F0903FC7}" type="sibTrans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altLang="en-US" dirty="0" smtClean="0"/>
            <a:t>提供了周边优惠功能，用户可以定位自己的位置获取周边优惠商品的信息</a:t>
          </a:r>
          <a:endParaRPr lang="zh-CN" altLang="en-US" dirty="0"/>
        </a:p>
      </dgm:t>
    </dgm:pt>
    <dgm:pt modelId="{670A63E7-4ED3-4C5D-A126-472E8F17C336}" cxnId="{46CCED84-0701-4084-9455-B892096821FF}" type="parTrans">
      <dgm:prSet/>
      <dgm:spPr/>
      <dgm:t>
        <a:bodyPr/>
        <a:lstStyle/>
        <a:p>
          <a:endParaRPr lang="zh-CN" altLang="en-US"/>
        </a:p>
      </dgm:t>
    </dgm:pt>
    <dgm:pt modelId="{42DE33B3-ED0E-47B8-95BD-5F77AFD0560C}" cxnId="{46CCED84-0701-4084-9455-B892096821FF}" type="sibTrans">
      <dgm:prSet/>
      <dgm:spPr/>
      <dgm:t>
        <a:bodyPr/>
        <a:lstStyle/>
        <a:p>
          <a:endParaRPr lang="zh-CN" altLang="en-US"/>
        </a:p>
      </dgm:t>
    </dgm:pt>
    <dgm:pt modelId="{EC978B6F-28FC-47FE-B2BF-57104FB5CD1F}">
      <dgm:prSet phldrT="[文本]"/>
      <dgm:spPr/>
      <dgm:t>
        <a:bodyPr/>
        <a:lstStyle/>
        <a:p>
          <a:r>
            <a:rPr lang="zh-CN" altLang="en-US" dirty="0" smtClean="0"/>
            <a:t>提供了手机端与网页端服务</a:t>
          </a:r>
          <a:endParaRPr lang="zh-CN" altLang="en-US" dirty="0"/>
        </a:p>
      </dgm:t>
    </dgm:pt>
    <dgm:pt modelId="{DB2FEE19-DCA9-435B-92DE-4BA79F5F9E83}" cxnId="{9E31F825-80A6-45F7-A0D9-78E3BA861CD6}" type="parTrans">
      <dgm:prSet/>
      <dgm:spPr/>
    </dgm:pt>
    <dgm:pt modelId="{F670A5B6-194E-4661-BFD6-79E2F51DAD18}" cxnId="{9E31F825-80A6-45F7-A0D9-78E3BA861CD6}" type="sibTrans">
      <dgm:prSet/>
      <dgm:spPr/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Cnt="0"/>
      <dgm:spPr/>
      <dgm:t>
        <a:bodyPr/>
        <a:lstStyle/>
        <a:p>
          <a:endParaRPr lang="zh-CN" altLang="en-US"/>
        </a:p>
      </dgm:t>
    </dgm:pt>
    <dgm:pt modelId="{0906846D-B162-433A-97D0-D4044DEE67CF}" type="pres">
      <dgm:prSet presAssocID="{533ECE33-4BF9-4660-96E2-2A50AF5200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F15D1D-CE46-4F8A-9697-9A49C92FF03E}" srcId="{F0B78CBC-CBDA-46C9-929E-85199E667CC4}" destId="{533ECE33-4BF9-4660-96E2-2A50AF5200D4}" srcOrd="0" destOrd="0" parTransId="{4FEF3489-B718-4466-8BCE-E7885049A98A}" sibTransId="{326212A5-835D-47CE-86C4-D3AFDADF71CC}"/>
    <dgm:cxn modelId="{5CF21F40-3794-4FCC-9DE4-BF95F0903FC7}" srcId="{533ECE33-4BF9-4660-96E2-2A50AF5200D4}" destId="{69A262E9-670A-4C64-A6B9-24E824317AF0}" srcOrd="0" destOrd="0" parTransId="{A9B47402-D825-487A-8AB4-AB5E270D37E4}" sibTransId="{B7CA2164-FF6B-432D-89A2-7030BA73E291}"/>
    <dgm:cxn modelId="{46CCED84-0701-4084-9455-B892096821FF}" srcId="{533ECE33-4BF9-4660-96E2-2A50AF5200D4}" destId="{DAEB6F84-7DA0-4FE4-89DD-662120E27507}" srcOrd="1" destOrd="0" parTransId="{670A63E7-4ED3-4C5D-A126-472E8F17C336}" sibTransId="{42DE33B3-ED0E-47B8-95BD-5F77AFD0560C}"/>
    <dgm:cxn modelId="{9E31F825-80A6-45F7-A0D9-78E3BA861CD6}" srcId="{533ECE33-4BF9-4660-96E2-2A50AF5200D4}" destId="{EC978B6F-28FC-47FE-B2BF-57104FB5CD1F}" srcOrd="2" destOrd="0" parTransId="{DB2FEE19-DCA9-435B-92DE-4BA79F5F9E83}" sibTransId="{F670A5B6-194E-4661-BFD6-79E2F51DAD18}"/>
    <dgm:cxn modelId="{B772B637-6072-4C3F-9A0B-5A85F2715946}" type="presOf" srcId="{F0B78CBC-CBDA-46C9-929E-85199E667CC4}" destId="{ECFE74ED-7105-4194-8680-BB25A1E49CFB}" srcOrd="0" destOrd="0" presId="urn:microsoft.com/office/officeart/2005/8/layout/list1"/>
    <dgm:cxn modelId="{C340C5ED-B002-4322-ACB8-8BA81575E42C}" type="presParOf" srcId="{ECFE74ED-7105-4194-8680-BB25A1E49CFB}" destId="{E0399E63-F9C0-4F4D-86DA-9C872C2ED36C}" srcOrd="0" destOrd="0" presId="urn:microsoft.com/office/officeart/2005/8/layout/list1"/>
    <dgm:cxn modelId="{7BA31D66-0559-440D-B6F1-DFB5284570F4}" type="presParOf" srcId="{E0399E63-F9C0-4F4D-86DA-9C872C2ED36C}" destId="{49D4B14C-BC5E-4E30-9E57-C9556B2181F7}" srcOrd="0" destOrd="0" presId="urn:microsoft.com/office/officeart/2005/8/layout/list1"/>
    <dgm:cxn modelId="{EB51FE58-D9ED-41C0-8B64-1F9F4CA1EE5A}" type="presOf" srcId="{533ECE33-4BF9-4660-96E2-2A50AF5200D4}" destId="{49D4B14C-BC5E-4E30-9E57-C9556B2181F7}" srcOrd="0" destOrd="0" presId="urn:microsoft.com/office/officeart/2005/8/layout/list1"/>
    <dgm:cxn modelId="{7C4408BA-90F1-4FA5-8C42-53D50F29F483}" type="presParOf" srcId="{E0399E63-F9C0-4F4D-86DA-9C872C2ED36C}" destId="{0906846D-B162-433A-97D0-D4044DEE67CF}" srcOrd="1" destOrd="0" presId="urn:microsoft.com/office/officeart/2005/8/layout/list1"/>
    <dgm:cxn modelId="{15B6411F-5EF5-4973-84F9-C5D40B17B600}" type="presOf" srcId="{533ECE33-4BF9-4660-96E2-2A50AF5200D4}" destId="{0906846D-B162-433A-97D0-D4044DEE67CF}" srcOrd="0" destOrd="0" presId="urn:microsoft.com/office/officeart/2005/8/layout/list1"/>
    <dgm:cxn modelId="{DB9A9D46-6275-4521-889C-9C62FFD5F790}" type="presParOf" srcId="{ECFE74ED-7105-4194-8680-BB25A1E49CFB}" destId="{7902C4EE-2391-4E89-9FB5-4D5F9B8850AB}" srcOrd="1" destOrd="0" presId="urn:microsoft.com/office/officeart/2005/8/layout/list1"/>
    <dgm:cxn modelId="{F1961EA1-0A7E-4362-BC23-88B9E5BD495B}" type="presParOf" srcId="{ECFE74ED-7105-4194-8680-BB25A1E49CFB}" destId="{D6C023B1-4119-4CE8-963E-7A50604B78B9}" srcOrd="2" destOrd="0" presId="urn:microsoft.com/office/officeart/2005/8/layout/list1"/>
    <dgm:cxn modelId="{5C2F9526-A352-48B4-917C-679F9D7494B9}" type="presOf" srcId="{69A262E9-670A-4C64-A6B9-24E824317AF0}" destId="{D6C023B1-4119-4CE8-963E-7A50604B78B9}" srcOrd="0" destOrd="0" presId="urn:microsoft.com/office/officeart/2005/8/layout/list1"/>
    <dgm:cxn modelId="{0185FD80-BFBF-4C8E-A577-230F9743016B}" type="presOf" srcId="{DAEB6F84-7DA0-4FE4-89DD-662120E27507}" destId="{D6C023B1-4119-4CE8-963E-7A50604B78B9}" srcOrd="0" destOrd="1" presId="urn:microsoft.com/office/officeart/2005/8/layout/list1"/>
    <dgm:cxn modelId="{723A8707-6141-4D5D-9F76-97CE90A381F5}" type="presOf" srcId="{EC978B6F-28FC-47FE-B2BF-57104FB5CD1F}" destId="{D6C023B1-4119-4CE8-963E-7A50604B78B9}" srcOrd="0" destOrd="2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 smtClean="0"/>
            <a:t>对于管理员</a:t>
          </a:r>
          <a:endParaRPr lang="zh-CN" altLang="en-US" dirty="0"/>
        </a:p>
      </dgm:t>
    </dgm:pt>
    <dgm:pt modelId="{B5438507-6D71-43E6-B28B-BEF08BD1AF2A}" cxnId="{8A1C2F5B-876A-4C5B-82C1-268014ACD3AE}" type="parTrans">
      <dgm:prSet/>
      <dgm:spPr/>
      <dgm:t>
        <a:bodyPr/>
        <a:lstStyle/>
        <a:p>
          <a:endParaRPr lang="zh-CN" altLang="en-US"/>
        </a:p>
      </dgm:t>
    </dgm:pt>
    <dgm:pt modelId="{50668C4E-E5B8-4D35-BFBA-84AC5EA6E4C4}" cxnId="{8A1C2F5B-876A-4C5B-82C1-268014ACD3AE}" type="sibTrans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en-US" dirty="0" smtClean="0"/>
            <a:t>提供物业通知功能，可以群发或者指定用户发送通知</a:t>
          </a:r>
          <a:endParaRPr lang="zh-CN" altLang="en-US" dirty="0"/>
        </a:p>
      </dgm:t>
    </dgm:pt>
    <dgm:pt modelId="{A29485EC-6F7A-48CD-88A5-0EED59B9EE4E}" cxnId="{12F6F898-B0CF-4058-9F57-348400FCF531}" type="parTrans">
      <dgm:prSet/>
      <dgm:spPr/>
      <dgm:t>
        <a:bodyPr/>
        <a:lstStyle/>
        <a:p>
          <a:endParaRPr lang="zh-CN" altLang="en-US"/>
        </a:p>
      </dgm:t>
    </dgm:pt>
    <dgm:pt modelId="{7C0A3567-4947-4BF0-B38A-DB850C15DA21}" cxnId="{12F6F898-B0CF-4058-9F57-348400FCF531}" type="sibTrans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altLang="en-US" dirty="0" smtClean="0"/>
            <a:t>提供缴费功能，可以发送账单给用户便捷收款</a:t>
          </a:r>
          <a:endParaRPr lang="zh-CN" altLang="en-US" dirty="0"/>
        </a:p>
      </dgm:t>
    </dgm:pt>
    <dgm:pt modelId="{DBCDC834-68C5-4986-9853-F1C27B73FB99}" cxnId="{09AF6468-5DA2-4051-BC13-768B2338AFB7}" type="parTrans">
      <dgm:prSet/>
      <dgm:spPr/>
      <dgm:t>
        <a:bodyPr/>
        <a:lstStyle/>
        <a:p>
          <a:endParaRPr lang="zh-CN" altLang="en-US"/>
        </a:p>
      </dgm:t>
    </dgm:pt>
    <dgm:pt modelId="{19C117B7-F6C6-4791-9846-CE39A7B77D25}" cxnId="{09AF6468-5DA2-4051-BC13-768B2338AFB7}" type="sibTrans">
      <dgm:prSet/>
      <dgm:spPr/>
      <dgm:t>
        <a:bodyPr/>
        <a:lstStyle/>
        <a:p>
          <a:endParaRPr lang="zh-CN" altLang="en-US"/>
        </a:p>
      </dgm:t>
    </dgm:pt>
    <dgm:pt modelId="{34CD2C85-DB83-4020-9BEC-27A32672144C}">
      <dgm:prSet phldrT="[文本]"/>
      <dgm:spPr/>
      <dgm:t>
        <a:bodyPr/>
        <a:lstStyle/>
        <a:p>
          <a:r>
            <a:rPr lang="zh-CN" altLang="en-US" dirty="0" smtClean="0"/>
            <a:t>提供生活服务功能，管理员可以直接收到用户的维修请求</a:t>
          </a:r>
          <a:endParaRPr lang="zh-CN" altLang="en-US" dirty="0"/>
        </a:p>
      </dgm:t>
    </dgm:pt>
    <dgm:pt modelId="{72975D31-9FBF-48D9-9A51-39D189D520A8}" cxnId="{788FC277-943A-4EF7-9D3A-28490CD2A5D4}" type="parTrans">
      <dgm:prSet/>
      <dgm:spPr/>
    </dgm:pt>
    <dgm:pt modelId="{9DB1CD19-C81C-408F-A8D5-402F47A7C8E3}" cxnId="{788FC277-943A-4EF7-9D3A-28490CD2A5D4}" type="sibTrans">
      <dgm:prSet/>
      <dgm:spPr/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Cnt="0"/>
      <dgm:spPr/>
      <dgm:t>
        <a:bodyPr/>
        <a:lstStyle/>
        <a:p>
          <a:endParaRPr lang="zh-CN" altLang="en-US"/>
        </a:p>
      </dgm:t>
    </dgm:pt>
    <dgm:pt modelId="{C6732B46-C6AA-48F3-A0C4-4ACA7A63178C}" type="pres">
      <dgm:prSet presAssocID="{EF5D9244-B2EE-4C29-8F47-5D3CE0ACF1A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1C2F5B-876A-4C5B-82C1-268014ACD3AE}" srcId="{F0B78CBC-CBDA-46C9-929E-85199E667CC4}" destId="{EF5D9244-B2EE-4C29-8F47-5D3CE0ACF1A7}" srcOrd="0" destOrd="0" parTransId="{B5438507-6D71-43E6-B28B-BEF08BD1AF2A}" sibTransId="{50668C4E-E5B8-4D35-BFBA-84AC5EA6E4C4}"/>
    <dgm:cxn modelId="{12F6F898-B0CF-4058-9F57-348400FCF531}" srcId="{EF5D9244-B2EE-4C29-8F47-5D3CE0ACF1A7}" destId="{E95A0273-E642-4127-B438-45D95C69FDCC}" srcOrd="0" destOrd="0" parTransId="{A29485EC-6F7A-48CD-88A5-0EED59B9EE4E}" sibTransId="{7C0A3567-4947-4BF0-B38A-DB850C15DA21}"/>
    <dgm:cxn modelId="{09AF6468-5DA2-4051-BC13-768B2338AFB7}" srcId="{EF5D9244-B2EE-4C29-8F47-5D3CE0ACF1A7}" destId="{073E84FE-B18B-4D22-AF7B-4B184FDAA9BA}" srcOrd="1" destOrd="0" parTransId="{DBCDC834-68C5-4986-9853-F1C27B73FB99}" sibTransId="{19C117B7-F6C6-4791-9846-CE39A7B77D25}"/>
    <dgm:cxn modelId="{788FC277-943A-4EF7-9D3A-28490CD2A5D4}" srcId="{EF5D9244-B2EE-4C29-8F47-5D3CE0ACF1A7}" destId="{34CD2C85-DB83-4020-9BEC-27A32672144C}" srcOrd="2" destOrd="0" parTransId="{72975D31-9FBF-48D9-9A51-39D189D520A8}" sibTransId="{9DB1CD19-C81C-408F-A8D5-402F47A7C8E3}"/>
    <dgm:cxn modelId="{C947AB55-63C5-4F96-9FD9-C95579C0D5D4}" type="presOf" srcId="{F0B78CBC-CBDA-46C9-929E-85199E667CC4}" destId="{ECFE74ED-7105-4194-8680-BB25A1E49CFB}" srcOrd="0" destOrd="0" presId="urn:microsoft.com/office/officeart/2005/8/layout/list1"/>
    <dgm:cxn modelId="{E6204865-E688-439A-BCEE-493F2329142D}" type="presParOf" srcId="{ECFE74ED-7105-4194-8680-BB25A1E49CFB}" destId="{E792893D-E1CB-4BC7-B134-0353B6B98C53}" srcOrd="0" destOrd="0" presId="urn:microsoft.com/office/officeart/2005/8/layout/list1"/>
    <dgm:cxn modelId="{D3EAF8A4-B0A4-4C77-BDD0-1EAE3E635C0E}" type="presParOf" srcId="{E792893D-E1CB-4BC7-B134-0353B6B98C53}" destId="{C520F909-4BA8-412B-9792-9EBD8ED39BFE}" srcOrd="0" destOrd="0" presId="urn:microsoft.com/office/officeart/2005/8/layout/list1"/>
    <dgm:cxn modelId="{AF1FDA77-3270-44EA-A0F7-22B11A62F7C2}" type="presOf" srcId="{EF5D9244-B2EE-4C29-8F47-5D3CE0ACF1A7}" destId="{C520F909-4BA8-412B-9792-9EBD8ED39BFE}" srcOrd="0" destOrd="0" presId="urn:microsoft.com/office/officeart/2005/8/layout/list1"/>
    <dgm:cxn modelId="{3CD2F6F3-3ACA-4F74-8639-90F6F794E12C}" type="presParOf" srcId="{E792893D-E1CB-4BC7-B134-0353B6B98C53}" destId="{C6732B46-C6AA-48F3-A0C4-4ACA7A63178C}" srcOrd="1" destOrd="0" presId="urn:microsoft.com/office/officeart/2005/8/layout/list1"/>
    <dgm:cxn modelId="{6B9B83D5-FB63-44F0-AACD-4597C8128515}" type="presOf" srcId="{EF5D9244-B2EE-4C29-8F47-5D3CE0ACF1A7}" destId="{C6732B46-C6AA-48F3-A0C4-4ACA7A63178C}" srcOrd="0" destOrd="0" presId="urn:microsoft.com/office/officeart/2005/8/layout/list1"/>
    <dgm:cxn modelId="{5B3CF2C9-CA4A-4001-B5B7-476D4D8429C2}" type="presParOf" srcId="{ECFE74ED-7105-4194-8680-BB25A1E49CFB}" destId="{FE4DD201-5275-4B4B-A7EE-E67F794AB6BC}" srcOrd="1" destOrd="0" presId="urn:microsoft.com/office/officeart/2005/8/layout/list1"/>
    <dgm:cxn modelId="{71F7295A-90FD-4C65-8802-2B436F5C1D5F}" type="presParOf" srcId="{ECFE74ED-7105-4194-8680-BB25A1E49CFB}" destId="{35B04919-E45A-445B-8E33-878B767387DD}" srcOrd="2" destOrd="0" presId="urn:microsoft.com/office/officeart/2005/8/layout/list1"/>
    <dgm:cxn modelId="{E8AE6A21-A9EA-4452-BF78-F0B0F065A2BB}" type="presOf" srcId="{E95A0273-E642-4127-B438-45D95C69FDCC}" destId="{35B04919-E45A-445B-8E33-878B767387DD}" srcOrd="0" destOrd="0" presId="urn:microsoft.com/office/officeart/2005/8/layout/list1"/>
    <dgm:cxn modelId="{E8A4F174-1B84-412E-A2A3-21431B69E8A0}" type="presOf" srcId="{073E84FE-B18B-4D22-AF7B-4B184FDAA9BA}" destId="{35B04919-E45A-445B-8E33-878B767387DD}" srcOrd="0" destOrd="1" presId="urn:microsoft.com/office/officeart/2005/8/layout/list1"/>
    <dgm:cxn modelId="{CD35FCDE-CA7F-4260-BC49-42E35AE25CA5}" type="presOf" srcId="{34CD2C85-DB83-4020-9BEC-27A32672144C}" destId="{35B04919-E45A-445B-8E33-878B767387DD}" srcOrd="0" destOrd="2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740781-D3B4-4FDF-87D8-686B0140A31D}">
      <dgm:prSet phldrT="[文本]"/>
      <dgm:spPr/>
      <dgm:t>
        <a:bodyPr/>
        <a:lstStyle/>
        <a:p>
          <a:r>
            <a:rPr lang="zh-CN" altLang="en-US" dirty="0" smtClean="0"/>
            <a:t>对于周边商户</a:t>
          </a:r>
          <a:endParaRPr lang="zh-CN" altLang="en-US" dirty="0"/>
        </a:p>
      </dgm:t>
    </dgm:pt>
    <dgm:pt modelId="{440B81B8-3259-432D-8258-740C81381645}" cxnId="{EF20327B-D60C-4E4D-B2CD-B3A73F2286AF}" type="parTrans">
      <dgm:prSet/>
      <dgm:spPr/>
      <dgm:t>
        <a:bodyPr/>
        <a:lstStyle/>
        <a:p>
          <a:endParaRPr lang="zh-CN" altLang="en-US"/>
        </a:p>
      </dgm:t>
    </dgm:pt>
    <dgm:pt modelId="{D4AEDC7B-67D3-48AA-9EB7-D7E44F698A71}" cxnId="{EF20327B-D60C-4E4D-B2CD-B3A73F2286AF}" type="sibTrans">
      <dgm:prSet/>
      <dgm:spPr/>
      <dgm:t>
        <a:bodyPr/>
        <a:lstStyle/>
        <a:p>
          <a:endParaRPr lang="zh-CN" altLang="en-US"/>
        </a:p>
      </dgm:t>
    </dgm:pt>
    <dgm:pt modelId="{F2EA260C-E5B1-4EB8-98B8-C73AA82A383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提供小区团购功能，商户可以了解居民的团购需求开启团购</a:t>
          </a:r>
          <a:r>
            <a:rPr lang="zh-CN" altLang="en-US" dirty="0"/>
            <a:t/>
          </a:r>
          <a:endParaRPr lang="zh-CN" altLang="en-US" dirty="0"/>
        </a:p>
      </dgm:t>
    </dgm:pt>
    <dgm:pt modelId="{77C9DB3E-84AC-4159-9575-4A4F4A24329F}" cxnId="{A14EA539-A88F-4E27-B7E4-9316839AC622}" type="parTrans">
      <dgm:prSet/>
      <dgm:spPr/>
      <dgm:t>
        <a:bodyPr/>
        <a:lstStyle/>
        <a:p>
          <a:endParaRPr lang="zh-CN" altLang="en-US"/>
        </a:p>
      </dgm:t>
    </dgm:pt>
    <dgm:pt modelId="{7411D8BA-43A6-42E7-A55A-5D4E8F6763B2}" cxnId="{A14EA539-A88F-4E27-B7E4-9316839AC622}" type="sibTrans">
      <dgm:prSet/>
      <dgm:spPr/>
      <dgm:t>
        <a:bodyPr/>
        <a:lstStyle/>
        <a:p>
          <a:endParaRPr lang="zh-CN" altLang="en-US"/>
        </a:p>
      </dgm:t>
    </dgm:pt>
    <dgm:pt modelId="{66E801BD-7662-499C-A662-BED7E417E06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提供周边优惠功能，商户可以将优惠信息直接提供给用户</a:t>
          </a:r>
          <a:r>
            <a:rPr lang="zh-CN" altLang="en-US" dirty="0"/>
            <a:t/>
          </a:r>
          <a:endParaRPr lang="zh-CN" altLang="en-US" dirty="0"/>
        </a:p>
      </dgm:t>
    </dgm:pt>
    <dgm:pt modelId="{AD5E9A67-AA4D-4D5E-AC84-49F2DCE2E2FD}" cxnId="{20E34E7D-EA95-4CBB-9D9E-6AF181B3A0A8}" type="parTrans">
      <dgm:prSet/>
      <dgm:spPr/>
    </dgm:pt>
    <dgm:pt modelId="{F60583E2-E70E-4B60-BF67-02CEE0740A11}" cxnId="{20E34E7D-EA95-4CBB-9D9E-6AF181B3A0A8}" type="sibTrans">
      <dgm:prSet/>
      <dgm:spPr/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970777-4B01-43BA-91DB-91D09E2AEF30}" type="pres">
      <dgm:prSet presAssocID="{0D740781-D3B4-4FDF-87D8-686B0140A31D}" presName="parentLin" presStyleCnt="0"/>
      <dgm:spPr/>
    </dgm:pt>
    <dgm:pt modelId="{D974D2DC-BF0E-48C6-8EDA-F113B445A6CF}" type="pres">
      <dgm:prSet presAssocID="{0D740781-D3B4-4FDF-87D8-686B0140A31D}" presName="parentLeftMargin" presStyleCnt="0"/>
      <dgm:spPr/>
      <dgm:t>
        <a:bodyPr/>
        <a:lstStyle/>
        <a:p>
          <a:endParaRPr lang="zh-CN" altLang="en-US"/>
        </a:p>
      </dgm:t>
    </dgm:pt>
    <dgm:pt modelId="{04F6827F-281B-42C5-A9D8-0CB3AAB5A08B}" type="pres">
      <dgm:prSet presAssocID="{0D740781-D3B4-4FDF-87D8-686B0140A31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036A63-2A01-4D98-B296-174E5BA484D7}" type="pres">
      <dgm:prSet presAssocID="{0D740781-D3B4-4FDF-87D8-686B0140A31D}" presName="negativeSpace" presStyleCnt="0"/>
      <dgm:spPr/>
    </dgm:pt>
    <dgm:pt modelId="{6A001656-CA27-4567-96E8-EF933E971BD3}" type="pres">
      <dgm:prSet presAssocID="{0D740781-D3B4-4FDF-87D8-686B0140A31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20327B-D60C-4E4D-B2CD-B3A73F2286AF}" srcId="{F0B78CBC-CBDA-46C9-929E-85199E667CC4}" destId="{0D740781-D3B4-4FDF-87D8-686B0140A31D}" srcOrd="0" destOrd="0" parTransId="{440B81B8-3259-432D-8258-740C81381645}" sibTransId="{D4AEDC7B-67D3-48AA-9EB7-D7E44F698A71}"/>
    <dgm:cxn modelId="{A14EA539-A88F-4E27-B7E4-9316839AC622}" srcId="{0D740781-D3B4-4FDF-87D8-686B0140A31D}" destId="{F2EA260C-E5B1-4EB8-98B8-C73AA82A3830}" srcOrd="0" destOrd="0" parTransId="{77C9DB3E-84AC-4159-9575-4A4F4A24329F}" sibTransId="{7411D8BA-43A6-42E7-A55A-5D4E8F6763B2}"/>
    <dgm:cxn modelId="{20E34E7D-EA95-4CBB-9D9E-6AF181B3A0A8}" srcId="{0D740781-D3B4-4FDF-87D8-686B0140A31D}" destId="{66E801BD-7662-499C-A662-BED7E417E06F}" srcOrd="1" destOrd="0" parTransId="{AD5E9A67-AA4D-4D5E-AC84-49F2DCE2E2FD}" sibTransId="{F60583E2-E70E-4B60-BF67-02CEE0740A11}"/>
    <dgm:cxn modelId="{34C65CEC-1016-47DE-A28E-259ED1632CD2}" type="presOf" srcId="{F0B78CBC-CBDA-46C9-929E-85199E667CC4}" destId="{ECFE74ED-7105-4194-8680-BB25A1E49CFB}" srcOrd="0" destOrd="0" presId="urn:microsoft.com/office/officeart/2005/8/layout/list1"/>
    <dgm:cxn modelId="{79E33BD6-5B65-4394-84B0-0F827F73D869}" type="presParOf" srcId="{ECFE74ED-7105-4194-8680-BB25A1E49CFB}" destId="{18970777-4B01-43BA-91DB-91D09E2AEF30}" srcOrd="0" destOrd="0" presId="urn:microsoft.com/office/officeart/2005/8/layout/list1"/>
    <dgm:cxn modelId="{CC9FF8F9-5196-4C38-BEE1-FC07302CF5BC}" type="presParOf" srcId="{18970777-4B01-43BA-91DB-91D09E2AEF30}" destId="{D974D2DC-BF0E-48C6-8EDA-F113B445A6CF}" srcOrd="0" destOrd="0" presId="urn:microsoft.com/office/officeart/2005/8/layout/list1"/>
    <dgm:cxn modelId="{E882C4A2-0904-46CD-A021-307AE71D2F14}" type="presOf" srcId="{0D740781-D3B4-4FDF-87D8-686B0140A31D}" destId="{D974D2DC-BF0E-48C6-8EDA-F113B445A6CF}" srcOrd="0" destOrd="0" presId="urn:microsoft.com/office/officeart/2005/8/layout/list1"/>
    <dgm:cxn modelId="{5AAE1651-13B9-4C76-AAA1-04EB5806246D}" type="presParOf" srcId="{18970777-4B01-43BA-91DB-91D09E2AEF30}" destId="{04F6827F-281B-42C5-A9D8-0CB3AAB5A08B}" srcOrd="1" destOrd="0" presId="urn:microsoft.com/office/officeart/2005/8/layout/list1"/>
    <dgm:cxn modelId="{7D8C8E10-001D-47F1-89BD-052EB9588F84}" type="presOf" srcId="{0D740781-D3B4-4FDF-87D8-686B0140A31D}" destId="{04F6827F-281B-42C5-A9D8-0CB3AAB5A08B}" srcOrd="0" destOrd="0" presId="urn:microsoft.com/office/officeart/2005/8/layout/list1"/>
    <dgm:cxn modelId="{2BCB0A8A-F89E-4188-B06E-26D90D77D0E9}" type="presParOf" srcId="{ECFE74ED-7105-4194-8680-BB25A1E49CFB}" destId="{BA036A63-2A01-4D98-B296-174E5BA484D7}" srcOrd="1" destOrd="0" presId="urn:microsoft.com/office/officeart/2005/8/layout/list1"/>
    <dgm:cxn modelId="{40AF912D-8D7C-46B0-AE16-934A99E1E81C}" type="presParOf" srcId="{ECFE74ED-7105-4194-8680-BB25A1E49CFB}" destId="{6A001656-CA27-4567-96E8-EF933E971BD3}" srcOrd="2" destOrd="0" presId="urn:microsoft.com/office/officeart/2005/8/layout/list1"/>
    <dgm:cxn modelId="{9B31C7F5-49E7-43DB-BE4E-5CF89ED5C58C}" type="presOf" srcId="{F2EA260C-E5B1-4EB8-98B8-C73AA82A3830}" destId="{6A001656-CA27-4567-96E8-EF933E971BD3}" srcOrd="0" destOrd="0" presId="urn:microsoft.com/office/officeart/2005/8/layout/list1"/>
    <dgm:cxn modelId="{4D4FE060-B5D6-4EB3-8B10-62CE82A09A8F}" type="presOf" srcId="{66E801BD-7662-499C-A662-BED7E417E06F}" destId="{6A001656-CA27-4567-96E8-EF933E971BD3}" srcOrd="0" destOrd="1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44917"/>
          <a:ext cx="825658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提供了物业缴费功能，用户可以通过支付宝缴费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提供了周边优惠功能，用户可以定位自己的位置获取周边优惠商品的信息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提供了手机端与网页端服务</a:t>
          </a:r>
          <a:endParaRPr lang="zh-CN" altLang="en-US" sz="1600" kern="1200" dirty="0"/>
        </a:p>
      </dsp:txBody>
      <dsp:txXfrm>
        <a:off x="0" y="344917"/>
        <a:ext cx="8256588" cy="1285200"/>
      </dsp:txXfrm>
    </dsp:sp>
    <dsp:sp modelId="{0906846D-B162-433A-97D0-D4044DEE67CF}">
      <dsp:nvSpPr>
        <dsp:cNvPr id="0" name=""/>
        <dsp:cNvSpPr/>
      </dsp:nvSpPr>
      <dsp:spPr>
        <a:xfrm>
          <a:off x="412829" y="108757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对于用户</a:t>
          </a:r>
          <a:endParaRPr lang="zh-CN" altLang="en-US" sz="1600" kern="1200" dirty="0"/>
        </a:p>
      </dsp:txBody>
      <dsp:txXfrm>
        <a:off x="412829" y="108757"/>
        <a:ext cx="5779611" cy="472320"/>
      </dsp:txXfrm>
    </dsp:sp>
    <dsp:sp modelId="{35B04919-E45A-445B-8E33-878B767387DD}">
      <dsp:nvSpPr>
        <dsp:cNvPr id="0" name=""/>
        <dsp:cNvSpPr/>
      </dsp:nvSpPr>
      <dsp:spPr>
        <a:xfrm>
          <a:off x="0" y="1952678"/>
          <a:ext cx="825658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提供物业通知功能，可以群发或者指定用户发送通知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提供缴费功能，可以发送账单给用户便捷收款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提供生活服务功能，管理员可以直接收到用户的维修请求</a:t>
          </a:r>
          <a:endParaRPr lang="zh-CN" altLang="en-US" sz="1600" kern="1200" dirty="0"/>
        </a:p>
      </dsp:txBody>
      <dsp:txXfrm>
        <a:off x="0" y="1952678"/>
        <a:ext cx="8256588" cy="1285200"/>
      </dsp:txXfrm>
    </dsp:sp>
    <dsp:sp modelId="{C6732B46-C6AA-48F3-A0C4-4ACA7A63178C}">
      <dsp:nvSpPr>
        <dsp:cNvPr id="0" name=""/>
        <dsp:cNvSpPr/>
      </dsp:nvSpPr>
      <dsp:spPr>
        <a:xfrm>
          <a:off x="412829" y="1716518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对于管理员</a:t>
          </a:r>
          <a:endParaRPr lang="zh-CN" altLang="en-US" sz="1600" kern="1200" dirty="0"/>
        </a:p>
      </dsp:txBody>
      <dsp:txXfrm>
        <a:off x="412829" y="1716518"/>
        <a:ext cx="5779611" cy="472320"/>
      </dsp:txXfrm>
    </dsp:sp>
    <dsp:sp modelId="{6A001656-CA27-4567-96E8-EF933E971BD3}">
      <dsp:nvSpPr>
        <dsp:cNvPr id="0" name=""/>
        <dsp:cNvSpPr/>
      </dsp:nvSpPr>
      <dsp:spPr>
        <a:xfrm>
          <a:off x="0" y="3560438"/>
          <a:ext cx="8256588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提供小区团购功能，商户可以获得居民的团购需求开启团购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提供周边优惠功能，商户可以将优惠信息直接提供给用户</a:t>
          </a:r>
          <a:endParaRPr lang="zh-CN" altLang="en-US" sz="1600" kern="1200" dirty="0"/>
        </a:p>
      </dsp:txBody>
      <dsp:txXfrm>
        <a:off x="0" y="3560438"/>
        <a:ext cx="8256588" cy="1008000"/>
      </dsp:txXfrm>
    </dsp:sp>
    <dsp:sp modelId="{04F6827F-281B-42C5-A9D8-0CB3AAB5A08B}">
      <dsp:nvSpPr>
        <dsp:cNvPr id="0" name=""/>
        <dsp:cNvSpPr/>
      </dsp:nvSpPr>
      <dsp:spPr>
        <a:xfrm>
          <a:off x="412829" y="3324278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对于周边商户</a:t>
          </a:r>
          <a:endParaRPr lang="zh-CN" altLang="en-US" sz="1600" kern="1200" dirty="0"/>
        </a:p>
      </dsp:txBody>
      <dsp:txXfrm>
        <a:off x="412829" y="3324278"/>
        <a:ext cx="5779611" cy="4723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44917"/>
          <a:ext cx="825658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提供了物业缴费功能，用户可以通过支付宝缴费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提供了周边优惠功能，用户可以定位自己的位置获取周边优惠商品的信息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提供了手机端与网页端服务</a:t>
          </a:r>
          <a:endParaRPr lang="zh-CN" altLang="en-US" sz="1600" kern="1200" dirty="0"/>
        </a:p>
      </dsp:txBody>
      <dsp:txXfrm>
        <a:off x="0" y="344917"/>
        <a:ext cx="8256588" cy="1285200"/>
      </dsp:txXfrm>
    </dsp:sp>
    <dsp:sp modelId="{0906846D-B162-433A-97D0-D4044DEE67CF}">
      <dsp:nvSpPr>
        <dsp:cNvPr id="0" name=""/>
        <dsp:cNvSpPr/>
      </dsp:nvSpPr>
      <dsp:spPr>
        <a:xfrm>
          <a:off x="412829" y="108757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对于用户</a:t>
          </a:r>
          <a:endParaRPr lang="zh-CN" altLang="en-US" sz="1600" kern="1200" dirty="0"/>
        </a:p>
      </dsp:txBody>
      <dsp:txXfrm>
        <a:off x="412829" y="108757"/>
        <a:ext cx="5779611" cy="472320"/>
      </dsp:txXfrm>
    </dsp:sp>
    <dsp:sp modelId="{35B04919-E45A-445B-8E33-878B767387DD}">
      <dsp:nvSpPr>
        <dsp:cNvPr id="0" name=""/>
        <dsp:cNvSpPr/>
      </dsp:nvSpPr>
      <dsp:spPr>
        <a:xfrm>
          <a:off x="0" y="1952678"/>
          <a:ext cx="825658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提供物业通知功能，可以群发或者指定用户发送通知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提供缴费功能，可以发送账单给用户便捷收款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提供生活服务功能，管理员可以直接收到用户的维修请求</a:t>
          </a:r>
          <a:endParaRPr lang="zh-CN" altLang="en-US" sz="1600" kern="1200" dirty="0"/>
        </a:p>
      </dsp:txBody>
      <dsp:txXfrm>
        <a:off x="0" y="1952678"/>
        <a:ext cx="8256588" cy="1285200"/>
      </dsp:txXfrm>
    </dsp:sp>
    <dsp:sp modelId="{C6732B46-C6AA-48F3-A0C4-4ACA7A63178C}">
      <dsp:nvSpPr>
        <dsp:cNvPr id="0" name=""/>
        <dsp:cNvSpPr/>
      </dsp:nvSpPr>
      <dsp:spPr>
        <a:xfrm>
          <a:off x="412829" y="1716518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对于管理员</a:t>
          </a:r>
          <a:endParaRPr lang="zh-CN" altLang="en-US" sz="1600" kern="1200" dirty="0"/>
        </a:p>
      </dsp:txBody>
      <dsp:txXfrm>
        <a:off x="412829" y="1716518"/>
        <a:ext cx="5779611" cy="472320"/>
      </dsp:txXfrm>
    </dsp:sp>
    <dsp:sp modelId="{6A001656-CA27-4567-96E8-EF933E971BD3}">
      <dsp:nvSpPr>
        <dsp:cNvPr id="0" name=""/>
        <dsp:cNvSpPr/>
      </dsp:nvSpPr>
      <dsp:spPr>
        <a:xfrm>
          <a:off x="0" y="3560438"/>
          <a:ext cx="8256588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提供小区团购功能，商户可以获得居民的团购需求开启团购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提供周边优惠功能，商户可以将优惠信息直接提供给用户</a:t>
          </a:r>
          <a:endParaRPr lang="zh-CN" altLang="en-US" sz="1600" kern="1200" dirty="0"/>
        </a:p>
      </dsp:txBody>
      <dsp:txXfrm>
        <a:off x="0" y="3560438"/>
        <a:ext cx="8256588" cy="1008000"/>
      </dsp:txXfrm>
    </dsp:sp>
    <dsp:sp modelId="{04F6827F-281B-42C5-A9D8-0CB3AAB5A08B}">
      <dsp:nvSpPr>
        <dsp:cNvPr id="0" name=""/>
        <dsp:cNvSpPr/>
      </dsp:nvSpPr>
      <dsp:spPr>
        <a:xfrm>
          <a:off x="412829" y="3324278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对于周边商户</a:t>
          </a:r>
          <a:endParaRPr lang="zh-CN" altLang="en-US" sz="1600" kern="1200" dirty="0"/>
        </a:p>
      </dsp:txBody>
      <dsp:txXfrm>
        <a:off x="412829" y="3324278"/>
        <a:ext cx="5779611" cy="4723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44917"/>
          <a:ext cx="825658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提供了物业缴费功能，用户可以通过支付宝缴费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提供了周边优惠功能，用户可以定位自己的位置获取周边优惠商品的信息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提供了手机端与网页端服务</a:t>
          </a:r>
          <a:endParaRPr lang="zh-CN" altLang="en-US" sz="1600" kern="1200" dirty="0"/>
        </a:p>
      </dsp:txBody>
      <dsp:txXfrm>
        <a:off x="0" y="344917"/>
        <a:ext cx="8256588" cy="1285200"/>
      </dsp:txXfrm>
    </dsp:sp>
    <dsp:sp modelId="{0906846D-B162-433A-97D0-D4044DEE67CF}">
      <dsp:nvSpPr>
        <dsp:cNvPr id="0" name=""/>
        <dsp:cNvSpPr/>
      </dsp:nvSpPr>
      <dsp:spPr>
        <a:xfrm>
          <a:off x="412829" y="108757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对于用户</a:t>
          </a:r>
          <a:endParaRPr lang="zh-CN" altLang="en-US" sz="1600" kern="1200" dirty="0"/>
        </a:p>
      </dsp:txBody>
      <dsp:txXfrm>
        <a:off x="412829" y="108757"/>
        <a:ext cx="5779611" cy="472320"/>
      </dsp:txXfrm>
    </dsp:sp>
    <dsp:sp modelId="{35B04919-E45A-445B-8E33-878B767387DD}">
      <dsp:nvSpPr>
        <dsp:cNvPr id="0" name=""/>
        <dsp:cNvSpPr/>
      </dsp:nvSpPr>
      <dsp:spPr>
        <a:xfrm>
          <a:off x="0" y="1952678"/>
          <a:ext cx="825658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提供物业通知功能，可以群发或者指定用户发送通知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提供缴费功能，可以发送账单给用户便捷收款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提供生活服务功能，管理员可以直接收到用户的维修请求</a:t>
          </a:r>
          <a:endParaRPr lang="zh-CN" altLang="en-US" sz="1600" kern="1200" dirty="0"/>
        </a:p>
      </dsp:txBody>
      <dsp:txXfrm>
        <a:off x="0" y="1952678"/>
        <a:ext cx="8256588" cy="1285200"/>
      </dsp:txXfrm>
    </dsp:sp>
    <dsp:sp modelId="{C6732B46-C6AA-48F3-A0C4-4ACA7A63178C}">
      <dsp:nvSpPr>
        <dsp:cNvPr id="0" name=""/>
        <dsp:cNvSpPr/>
      </dsp:nvSpPr>
      <dsp:spPr>
        <a:xfrm>
          <a:off x="412829" y="1716518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对于管理员</a:t>
          </a:r>
          <a:endParaRPr lang="zh-CN" altLang="en-US" sz="1600" kern="1200" dirty="0"/>
        </a:p>
      </dsp:txBody>
      <dsp:txXfrm>
        <a:off x="412829" y="1716518"/>
        <a:ext cx="5779611" cy="472320"/>
      </dsp:txXfrm>
    </dsp:sp>
    <dsp:sp modelId="{6A001656-CA27-4567-96E8-EF933E971BD3}">
      <dsp:nvSpPr>
        <dsp:cNvPr id="0" name=""/>
        <dsp:cNvSpPr/>
      </dsp:nvSpPr>
      <dsp:spPr>
        <a:xfrm>
          <a:off x="0" y="3560438"/>
          <a:ext cx="8256588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提供小区团购功能，商户可以获得居民的团购需求开启团购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提供周边优惠功能，商户可以将优惠信息直接提供给用户</a:t>
          </a:r>
          <a:endParaRPr lang="zh-CN" altLang="en-US" sz="1600" kern="1200" dirty="0"/>
        </a:p>
      </dsp:txBody>
      <dsp:txXfrm>
        <a:off x="0" y="3560438"/>
        <a:ext cx="8256588" cy="1008000"/>
      </dsp:txXfrm>
    </dsp:sp>
    <dsp:sp modelId="{04F6827F-281B-42C5-A9D8-0CB3AAB5A08B}">
      <dsp:nvSpPr>
        <dsp:cNvPr id="0" name=""/>
        <dsp:cNvSpPr/>
      </dsp:nvSpPr>
      <dsp:spPr>
        <a:xfrm>
          <a:off x="412829" y="3324278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对于周边商户</a:t>
          </a:r>
          <a:endParaRPr lang="zh-CN" altLang="en-US" sz="1600" kern="1200" dirty="0"/>
        </a:p>
      </dsp:txBody>
      <dsp:txXfrm>
        <a:off x="412829" y="3324278"/>
        <a:ext cx="5779611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9" Type="http://schemas.microsoft.com/office/2007/relationships/hdphoto" Target="../media/image8.wdp"/><Relationship Id="rId18" Type="http://schemas.openxmlformats.org/officeDocument/2006/relationships/image" Target="../media/image7.png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E-Life </a:t>
            </a:r>
            <a:r>
              <a:rPr lang="zh-CN" altLang="en-US" sz="2400" dirty="0" smtClean="0"/>
              <a:t>智能生活小区第二次迭代展示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24</a:t>
            </a:r>
            <a:r>
              <a:rPr dirty="0"/>
              <a:t>组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项目亮点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930910" y="2026920"/>
          <a:ext cx="7498080" cy="304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项目亮点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217930" y="1810385"/>
          <a:ext cx="6925310" cy="3849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项目亮点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931545" y="2012950"/>
          <a:ext cx="7280910" cy="283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团队介绍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技术亮点</a:t>
            </a:r>
            <a:endParaRPr lang="zh-CN" altLang="en-US" sz="2400" dirty="0"/>
          </a:p>
        </p:txBody>
      </p:sp>
      <p:sp>
        <p:nvSpPr>
          <p:cNvPr id="33" name="Freeform 10"/>
          <p:cNvSpPr/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项目展示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1054489535\QQ\WinTemp\RichOle\67NP115(FHW`%{GUH7VFI1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61846" y="3684515"/>
            <a:ext cx="3419475" cy="685800"/>
          </a:xfrm>
          <a:prstGeom prst="rect">
            <a:avLst/>
          </a:prstGeom>
          <a:noFill/>
        </p:spPr>
      </p:pic>
      <p:pic>
        <p:nvPicPr>
          <p:cNvPr id="1033" name="Picture 9" descr="C:\Users\Administrator\AppData\Roaming\Tencent\Users\1054489535\QQ\WinTemp\RichOle\1ZGK(Z0E)9BZCG(IF1W4O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096" y="2164569"/>
            <a:ext cx="4211517" cy="1112960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707390" y="1549400"/>
            <a:ext cx="4696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框架使用</a:t>
            </a:r>
            <a:endParaRPr lang="zh-CN" alt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3" name="图片 2" descr="DB1]I~G(TFMXSF$XBXE1U(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4972050"/>
            <a:ext cx="1353185" cy="1372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7390" y="1549400"/>
            <a:ext cx="4696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数据库使用</a:t>
            </a:r>
            <a:endParaRPr lang="zh-CN" alt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1031" name="Picture 7" descr="C:\Users\Administrator\AppData\Roaming\Tencent\Users\1054489535\QQ\WinTemp\RichOle\B%%)1YO_A3ZOHZF)G_EMLVX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97750" y="2071517"/>
            <a:ext cx="2765182" cy="946980"/>
          </a:xfrm>
          <a:prstGeom prst="rect">
            <a:avLst/>
          </a:prstGeom>
          <a:noFill/>
        </p:spPr>
      </p:pic>
      <p:pic>
        <p:nvPicPr>
          <p:cNvPr id="1032" name="Picture 8" descr="C:\Users\Administrator\AppData\Roaming\Tencent\Users\1054489535\QQ\WinTemp\RichOle\@ML6%S]F({PBRPAN7[YG}6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9082" y="3494453"/>
            <a:ext cx="2022376" cy="9356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7390" y="1549400"/>
            <a:ext cx="4696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API</a:t>
            </a: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调用</a:t>
            </a:r>
            <a:endParaRPr lang="zh-CN" alt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3" name="图片 2" descr="_V76@@0L4P~FI1QUV%49Q7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2274570"/>
            <a:ext cx="3676650" cy="809625"/>
          </a:xfrm>
          <a:prstGeom prst="rect">
            <a:avLst/>
          </a:prstGeom>
        </p:spPr>
      </p:pic>
      <p:pic>
        <p:nvPicPr>
          <p:cNvPr id="1029" name="Picture 5" descr="C:\Users\Administrator\AppData\Roaming\Tencent\Users\1054489535\QQ\WinTemp\RichOle\FQU~85V$(9X)UKQ@L7E]H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834" y="3303612"/>
            <a:ext cx="1201164" cy="1899138"/>
          </a:xfrm>
          <a:prstGeom prst="rect">
            <a:avLst/>
          </a:prstGeom>
          <a:noFill/>
        </p:spPr>
      </p:pic>
      <p:pic>
        <p:nvPicPr>
          <p:cNvPr id="1026" name="Picture 2" descr="C:\Users\Administrator\AppData\Roaming\Tencent\Users\1054489535\QQ\WinTemp\RichOle\RM`V@05AU27W07]PRE5XA9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0136" y="3800672"/>
            <a:ext cx="959511" cy="9056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7390" y="1549400"/>
            <a:ext cx="4696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其他技术</a:t>
            </a:r>
            <a:endParaRPr lang="zh-CN" alt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1034" name="Picture 10" descr="C:\Users\Administrator\AppData\Roaming\Tencent\Users\1054489535\QQ\WinTemp\RichOle\WTTY_)H[UCP)D9S5OGA4$7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18926" y="2288688"/>
            <a:ext cx="2105025" cy="533400"/>
          </a:xfrm>
          <a:prstGeom prst="rect">
            <a:avLst/>
          </a:prstGeom>
          <a:noFill/>
        </p:spPr>
      </p:pic>
      <p:pic>
        <p:nvPicPr>
          <p:cNvPr id="1030" name="Picture 6" descr="C:\Users\Administrator\AppData\Roaming\Tencent\Users\1054489535\QQ\WinTemp\RichOle\1K60EC[W}1Q(1{A%_X`WQE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3020" y="3328033"/>
            <a:ext cx="2038350" cy="514350"/>
          </a:xfrm>
          <a:prstGeom prst="rect">
            <a:avLst/>
          </a:prstGeom>
          <a:noFill/>
        </p:spPr>
      </p:pic>
      <p:pic>
        <p:nvPicPr>
          <p:cNvPr id="5" name="图片 4" descr="4UL059_G7EVV5)CT2U8H]9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4365625"/>
            <a:ext cx="2076450" cy="514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91175" y="4511675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（即将）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团队介绍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534033" y="355179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248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项目展示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40410" y="1912620"/>
            <a:ext cx="7879715" cy="3274060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感谢上海交通大学和上海交通大学软件学院提供的企业实训机会！</a:t>
            </a:r>
            <a:endParaRPr lang="zh-CN" altLang="en-US" sz="2400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  感谢姜丽红副院长，沈备军老师，任锐老师的悉心教导！</a:t>
            </a:r>
            <a:endParaRPr lang="zh-CN" altLang="en-US" sz="2400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  感谢软酷网络科技有限公司！</a:t>
            </a:r>
            <a:endParaRPr lang="zh-CN" altLang="en-US" sz="2400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  感谢企业导师虞洋老师的指导和帮助！</a:t>
            </a: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致谢！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项目背景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团队介绍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项目亮点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技术亮点</a:t>
            </a:r>
            <a:endParaRPr lang="zh-CN" altLang="en-US" sz="2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项目展示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项目背景</a:t>
            </a:r>
            <a:endParaRPr lang="zh-CN" altLang="en-US" sz="2400" dirty="0"/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团队介绍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项目展示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在现如今的许多小区中，仍使用着传统的小区管理模式。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462" y="3508131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dirty="0" smtClean="0"/>
              <a:t>居民与管理员大部分情况下都是同步交互。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管理员查询、记录信息效率低</a:t>
            </a:r>
            <a:endParaRPr lang="zh-CN" altLang="en-US" dirty="0"/>
          </a:p>
        </p:txBody>
      </p:sp>
      <p:pic>
        <p:nvPicPr>
          <p:cNvPr id="8" name="图片 7" descr="项目背景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973517" y="2409092"/>
            <a:ext cx="3985845" cy="398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项目背景异步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84431" y="1899138"/>
            <a:ext cx="4759569" cy="4759569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E-life</a:t>
            </a:r>
            <a:r>
              <a:rPr lang="zh-CN" altLang="en-US" dirty="0" smtClean="0"/>
              <a:t>智能小区应用的项目目标是为了方便小区居民与管理者，居民和居民之间</a:t>
            </a:r>
            <a:r>
              <a:rPr lang="en-US" altLang="zh-CN" dirty="0" smtClean="0"/>
              <a:t>                       </a:t>
            </a:r>
            <a:r>
              <a:rPr lang="zh-CN" altLang="en-US" dirty="0" smtClean="0"/>
              <a:t>日常生活、管理与交流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462" y="3508131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居民与管理员大部分情况下都是异步交互。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管理员查询、记录信息效率高效，有效减少错漏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团队介绍</a:t>
            </a:r>
            <a:endParaRPr lang="zh-CN" altLang="en-US" sz="2400" dirty="0"/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项目展示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noFill/>
          <a:ln>
            <a:solidFill>
              <a:schemeClr val="accent1"/>
            </a:solidFill>
            <a:round/>
          </a:ln>
          <a:effectLst>
            <a:outerShdw blurRad="12700" dist="12700" dir="5400000" algn="ctr" rotWithShape="0">
              <a:schemeClr val="accent1">
                <a:lumMod val="40000"/>
                <a:lumOff val="60000"/>
                <a:alpha val="36000"/>
              </a:schemeClr>
            </a:outerShdw>
          </a:effectLst>
        </p:spPr>
        <p:txBody>
          <a:bodyPr lIns="108000" tIns="72000" bIns="108000" anchor="t" anchorCtr="0">
            <a:normAutofit/>
          </a:bodyPr>
          <a:lstStyle/>
          <a:p>
            <a:r>
              <a:rPr lang="zh-CN" altLang="en-US" dirty="0" smtClean="0"/>
              <a:t>侯政通</a:t>
            </a:r>
            <a:endParaRPr lang="en-US" altLang="zh-CN" dirty="0" smtClean="0"/>
          </a:p>
          <a:p>
            <a:r>
              <a:rPr lang="zh-CN" altLang="en-US" dirty="0" smtClean="0"/>
              <a:t>专业：软件工程</a:t>
            </a:r>
            <a:endParaRPr lang="en-US" altLang="zh-CN" dirty="0" smtClean="0"/>
          </a:p>
          <a:p>
            <a:r>
              <a:rPr lang="zh-CN" altLang="en-US" dirty="0" smtClean="0"/>
              <a:t>小组职位：组长</a:t>
            </a:r>
            <a:endParaRPr lang="en-US" altLang="zh-CN" dirty="0" smtClean="0"/>
          </a:p>
          <a:p>
            <a:r>
              <a:rPr lang="zh-CN" altLang="en-US" dirty="0" smtClean="0"/>
              <a:t>负责模块： 项目构建，分工协调，</a:t>
            </a:r>
            <a:r>
              <a:rPr lang="zh-CN" altLang="en-US" dirty="0" smtClean="0"/>
              <a:t>微服务搭建，</a:t>
            </a:r>
            <a:endParaRPr lang="en-US" altLang="zh-CN" dirty="0" smtClean="0"/>
          </a:p>
          <a:p>
            <a:r>
              <a:rPr lang="zh-CN" altLang="en-US" dirty="0" smtClean="0"/>
              <a:t>后端用户管理、小区团购、周边优惠三个模块。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团队介绍</a:t>
            </a:r>
            <a:endParaRPr lang="zh-CN" altLang="en-US" dirty="0"/>
          </a:p>
        </p:txBody>
      </p:sp>
      <p:pic>
        <p:nvPicPr>
          <p:cNvPr id="4" name="图片 3" descr="logo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444760" y="2259622"/>
            <a:ext cx="2083777" cy="2083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团队介绍</a:t>
            </a:r>
            <a:endParaRPr lang="zh-CN" altLang="en-US" dirty="0"/>
          </a:p>
        </p:txBody>
      </p:sp>
      <p:sp>
        <p:nvSpPr>
          <p:cNvPr id="3" name="内容占位符 4"/>
          <p:cNvSpPr txBox="1"/>
          <p:nvPr/>
        </p:nvSpPr>
        <p:spPr>
          <a:xfrm>
            <a:off x="494025" y="2708031"/>
            <a:ext cx="2152460" cy="3899145"/>
          </a:xfrm>
          <a:prstGeom prst="rect">
            <a:avLst/>
          </a:prstGeom>
          <a:noFill/>
          <a:ln>
            <a:solidFill>
              <a:schemeClr val="accent1"/>
            </a:solidFill>
            <a:round/>
          </a:ln>
          <a:effectLst>
            <a:outerShdw blurRad="12700" dist="12700" dir="5400000" algn="ctr" rotWithShape="0">
              <a:schemeClr val="accent1">
                <a:lumMod val="40000"/>
                <a:lumOff val="60000"/>
                <a:alpha val="36000"/>
              </a:schemeClr>
            </a:outerShdw>
          </a:effectLst>
        </p:spPr>
        <p:txBody>
          <a:bodyPr lIns="108000" tIns="72000" bIns="108000" anchor="t" anchorCtr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刘亚兰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专业：软件工程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小组职位：组员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负责模块：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前端的搭建和前后端权限的构建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4"/>
          <p:cNvSpPr txBox="1"/>
          <p:nvPr/>
        </p:nvSpPr>
        <p:spPr>
          <a:xfrm>
            <a:off x="3503924" y="2684584"/>
            <a:ext cx="2152460" cy="3899145"/>
          </a:xfrm>
          <a:prstGeom prst="rect">
            <a:avLst/>
          </a:prstGeom>
          <a:noFill/>
          <a:ln>
            <a:solidFill>
              <a:schemeClr val="accent1"/>
            </a:solidFill>
            <a:round/>
          </a:ln>
          <a:effectLst>
            <a:outerShdw blurRad="12700" dist="12700" dir="5400000" algn="ctr" rotWithShape="0">
              <a:schemeClr val="accent1">
                <a:lumMod val="40000"/>
                <a:lumOff val="60000"/>
                <a:alpha val="36000"/>
              </a:schemeClr>
            </a:outerShdw>
          </a:effectLst>
        </p:spPr>
        <p:txBody>
          <a:bodyPr lIns="108000" tIns="72000" bIns="108000" anchor="t" anchorCtr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lang="zh-CN" altLang="en-US" dirty="0" smtClean="0"/>
              <a:t>符永锐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专业：软件工程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小组职位：组员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负责模块：小区论坛、物业通知、生活服务三个模块和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Flutter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前端页面的初步搭建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4"/>
          <p:cNvSpPr txBox="1"/>
          <p:nvPr/>
        </p:nvSpPr>
        <p:spPr>
          <a:xfrm>
            <a:off x="6461073" y="2643556"/>
            <a:ext cx="2152460" cy="3899145"/>
          </a:xfrm>
          <a:prstGeom prst="rect">
            <a:avLst/>
          </a:prstGeom>
          <a:noFill/>
          <a:ln>
            <a:solidFill>
              <a:schemeClr val="accent1"/>
            </a:solidFill>
            <a:round/>
          </a:ln>
          <a:effectLst>
            <a:outerShdw blurRad="12700" dist="12700" dir="5400000" algn="ctr" rotWithShape="0">
              <a:schemeClr val="accent1">
                <a:lumMod val="40000"/>
                <a:lumOff val="60000"/>
                <a:alpha val="36000"/>
              </a:schemeClr>
            </a:outerShdw>
          </a:effectLst>
        </p:spPr>
        <p:txBody>
          <a:bodyPr lIns="108000" tIns="72000" bIns="108000" anchor="t" anchorCtr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吴岳欣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专业：软件工程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小组职位：组员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负责模块：小区资讯、邮报提醒、生活缴费三个模块和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Flutter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与后端的交互部分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o4YBAFsqCiyAXEUZAAEZiY4ysvA63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H="1">
            <a:off x="1002322" y="1705707"/>
            <a:ext cx="861645" cy="861645"/>
          </a:xfrm>
          <a:prstGeom prst="rect">
            <a:avLst/>
          </a:prstGeom>
        </p:spPr>
      </p:pic>
      <p:pic>
        <p:nvPicPr>
          <p:cNvPr id="8" name="图片 7" descr="o4YBAFsqCiyAXEUZAAEZiY4ysvA6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8086" y="1679330"/>
            <a:ext cx="826478" cy="826478"/>
          </a:xfrm>
          <a:prstGeom prst="rect">
            <a:avLst/>
          </a:prstGeom>
        </p:spPr>
      </p:pic>
      <p:pic>
        <p:nvPicPr>
          <p:cNvPr id="9" name="图片 8" descr="o4YBAFsqCiyAXEUZAAEZiY4ysvA6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972301" y="1723293"/>
            <a:ext cx="800100" cy="80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团队介绍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项目亮点</a:t>
            </a:r>
            <a:endParaRPr lang="zh-CN" altLang="en-US" sz="2400" dirty="0"/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项目展示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803</Words>
  <Application>WPS 演示</Application>
  <PresentationFormat>全屏显示(4:3)</PresentationFormat>
  <Paragraphs>217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等线</vt:lpstr>
      <vt:lpstr>等线 Light</vt:lpstr>
      <vt:lpstr>Arial Unicode MS</vt:lpstr>
      <vt:lpstr>Wingdings</vt:lpstr>
      <vt:lpstr>2016-VI主题-蓝</vt:lpstr>
      <vt:lpstr>E-Life 智能生活小区第二次迭代展示</vt:lpstr>
      <vt:lpstr>目录 Contents</vt:lpstr>
      <vt:lpstr>目录 Contents</vt:lpstr>
      <vt:lpstr>项目背景</vt:lpstr>
      <vt:lpstr>项目背景</vt:lpstr>
      <vt:lpstr>目录 Contents</vt:lpstr>
      <vt:lpstr>团队介绍</vt:lpstr>
      <vt:lpstr>团队介绍</vt:lpstr>
      <vt:lpstr>目录 Contents</vt:lpstr>
      <vt:lpstr>项目亮点</vt:lpstr>
      <vt:lpstr>项目亮点</vt:lpstr>
      <vt:lpstr>项目亮点</vt:lpstr>
      <vt:lpstr>目录 Contents</vt:lpstr>
      <vt:lpstr>技术亮点</vt:lpstr>
      <vt:lpstr>技术亮点</vt:lpstr>
      <vt:lpstr>技术亮点</vt:lpstr>
      <vt:lpstr>技术亮点</vt:lpstr>
      <vt:lpstr>目录 Contents</vt:lpstr>
      <vt:lpstr>致谢！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qq</cp:lastModifiedBy>
  <cp:revision>52</cp:revision>
  <dcterms:created xsi:type="dcterms:W3CDTF">2016-04-20T02:59:00Z</dcterms:created>
  <dcterms:modified xsi:type="dcterms:W3CDTF">2019-07-28T07:21:33Z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