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7"/>
  </p:notesMasterIdLst>
  <p:handoutMasterIdLst>
    <p:handoutMasterId r:id="rId38"/>
  </p:handoutMasterIdLst>
  <p:sldIdLst>
    <p:sldId id="259" r:id="rId2"/>
    <p:sldId id="260" r:id="rId3"/>
    <p:sldId id="261" r:id="rId4"/>
    <p:sldId id="262" r:id="rId5"/>
    <p:sldId id="285" r:id="rId6"/>
    <p:sldId id="286" r:id="rId7"/>
    <p:sldId id="287" r:id="rId8"/>
    <p:sldId id="288" r:id="rId9"/>
    <p:sldId id="289" r:id="rId10"/>
    <p:sldId id="264" r:id="rId11"/>
    <p:sldId id="292" r:id="rId12"/>
    <p:sldId id="265" r:id="rId13"/>
    <p:sldId id="290" r:id="rId14"/>
    <p:sldId id="291" r:id="rId15"/>
    <p:sldId id="270" r:id="rId16"/>
    <p:sldId id="271" r:id="rId17"/>
    <p:sldId id="272" r:id="rId18"/>
    <p:sldId id="293" r:id="rId19"/>
    <p:sldId id="294" r:id="rId20"/>
    <p:sldId id="295" r:id="rId21"/>
    <p:sldId id="296" r:id="rId22"/>
    <p:sldId id="276" r:id="rId23"/>
    <p:sldId id="277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280" r:id="rId32"/>
    <p:sldId id="304" r:id="rId33"/>
    <p:sldId id="305" r:id="rId34"/>
    <p:sldId id="306" r:id="rId35"/>
    <p:sldId id="28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高可用短</a:t>
            </a:r>
            <a:r>
              <a:rPr lang="en-US" altLang="zh-CN" dirty="0"/>
              <a:t>URL</a:t>
            </a:r>
            <a:r>
              <a:rPr lang="zh-CN" altLang="en-US" dirty="0"/>
              <a:t>服务的优化过程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侯政通，吴岳欣，刘亚兰，符永锐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应用级别优化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部署级别优化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Version1:</a:t>
            </a:r>
          </a:p>
          <a:p>
            <a:pPr lvl="1"/>
            <a:r>
              <a:rPr lang="en-US" altLang="zh-CN" dirty="0" err="1"/>
              <a:t>pythonmylife</a:t>
            </a:r>
            <a:r>
              <a:rPr lang="en-US" altLang="zh-CN" dirty="0"/>
              <a:t>/shorturl:0.1</a:t>
            </a:r>
          </a:p>
          <a:p>
            <a:pPr lvl="1"/>
            <a:r>
              <a:rPr lang="en-US" altLang="zh-CN" dirty="0" err="1"/>
              <a:t>pythonmylife</a:t>
            </a:r>
            <a:r>
              <a:rPr lang="en-US" altLang="zh-CN" dirty="0"/>
              <a:t>/shorturl-mysql:0.1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Version2:</a:t>
            </a:r>
          </a:p>
          <a:p>
            <a:pPr lvl="1"/>
            <a:r>
              <a:rPr lang="en-US" altLang="zh-CN" dirty="0" err="1"/>
              <a:t>pythonmylife</a:t>
            </a:r>
            <a:r>
              <a:rPr lang="en-US" altLang="zh-CN" dirty="0"/>
              <a:t>/shorturl:0.2</a:t>
            </a:r>
          </a:p>
          <a:p>
            <a:pPr lvl="1"/>
            <a:r>
              <a:rPr lang="en-US" altLang="zh-CN" dirty="0" err="1"/>
              <a:t>pythonmylife</a:t>
            </a:r>
            <a:r>
              <a:rPr lang="en-US" altLang="zh-CN" dirty="0"/>
              <a:t>/redis-short:0.1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容器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F1C918-FB9E-4F20-87A4-30BCDFD8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34" y="2300287"/>
            <a:ext cx="3420341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搭建</a:t>
            </a:r>
            <a:r>
              <a:rPr lang="en-US" altLang="zh-CN" dirty="0"/>
              <a:t>K8s</a:t>
            </a:r>
            <a:r>
              <a:rPr lang="zh-CN" altLang="en-US" dirty="0"/>
              <a:t>环境，构造一个</a:t>
            </a:r>
            <a:r>
              <a:rPr lang="en-US" altLang="zh-CN" dirty="0"/>
              <a:t>master</a:t>
            </a:r>
            <a:r>
              <a:rPr lang="zh-CN" altLang="en-US" dirty="0"/>
              <a:t>多个</a:t>
            </a:r>
            <a:r>
              <a:rPr lang="en-US" altLang="zh-CN" dirty="0"/>
              <a:t>node</a:t>
            </a:r>
            <a:r>
              <a:rPr lang="zh-CN" altLang="en-US" dirty="0"/>
              <a:t>节点的集群</a:t>
            </a:r>
            <a:endParaRPr lang="en-US" altLang="zh-CN" dirty="0"/>
          </a:p>
          <a:p>
            <a:r>
              <a:rPr lang="zh-CN" altLang="en-US" dirty="0"/>
              <a:t>采取默认的调度策略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集群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9CE132-3BA7-4835-837E-25A171DF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0" y="2867186"/>
            <a:ext cx="7508800" cy="31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deployment.yaml</a:t>
            </a:r>
            <a:r>
              <a:rPr lang="zh-CN" altLang="en-US" dirty="0"/>
              <a:t>布置</a:t>
            </a:r>
            <a:r>
              <a:rPr lang="en-US" altLang="zh-CN" dirty="0"/>
              <a:t>database</a:t>
            </a:r>
            <a:r>
              <a:rPr lang="zh-CN" altLang="en-US" dirty="0"/>
              <a:t>和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docker </a:t>
            </a:r>
            <a:r>
              <a:rPr lang="zh-CN" altLang="en-US" dirty="0"/>
              <a:t>镜像的</a:t>
            </a:r>
            <a:r>
              <a:rPr lang="en-US" altLang="zh-CN" dirty="0"/>
              <a:t>deployment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控制创建的</a:t>
            </a:r>
            <a:r>
              <a:rPr lang="en-US" altLang="zh-CN" dirty="0"/>
              <a:t>pod</a:t>
            </a:r>
            <a:r>
              <a:rPr lang="zh-CN" altLang="en-US" dirty="0"/>
              <a:t>数，分配给</a:t>
            </a:r>
            <a:r>
              <a:rPr lang="en-US" altLang="zh-CN" dirty="0"/>
              <a:t>node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service.yaml</a:t>
            </a:r>
            <a:r>
              <a:rPr lang="zh-CN" altLang="en-US" dirty="0"/>
              <a:t>布置</a:t>
            </a:r>
            <a:r>
              <a:rPr lang="en-US" altLang="zh-CN" dirty="0"/>
              <a:t>database</a:t>
            </a:r>
            <a:r>
              <a:rPr lang="zh-CN" altLang="en-US" dirty="0"/>
              <a:t>和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service</a:t>
            </a:r>
            <a:r>
              <a:rPr lang="zh-CN" altLang="en-US" dirty="0"/>
              <a:t>，将两个服务放在同一个</a:t>
            </a:r>
            <a:r>
              <a:rPr lang="en-US" altLang="zh-CN" dirty="0"/>
              <a:t>label</a:t>
            </a:r>
            <a:r>
              <a:rPr lang="zh-CN" altLang="en-US" dirty="0"/>
              <a:t>下让容器互相通信。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node port</a:t>
            </a:r>
            <a:r>
              <a:rPr lang="zh-CN" altLang="en-US" dirty="0"/>
              <a:t>方式创建集群，构建</a:t>
            </a:r>
            <a:r>
              <a:rPr lang="en-US" altLang="zh-CN" dirty="0" err="1"/>
              <a:t>aws</a:t>
            </a:r>
            <a:r>
              <a:rPr lang="zh-CN" altLang="en-US" dirty="0"/>
              <a:t>的负载均衡器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422906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分别使用</a:t>
            </a:r>
            <a:endParaRPr lang="en-US" altLang="zh-CN" dirty="0"/>
          </a:p>
          <a:p>
            <a:pPr lvl="1"/>
            <a:r>
              <a:rPr lang="en-US" altLang="zh-CN" dirty="0"/>
              <a:t>2node, 4pod</a:t>
            </a:r>
          </a:p>
          <a:p>
            <a:pPr lvl="1"/>
            <a:r>
              <a:rPr lang="en-US" altLang="zh-CN" dirty="0"/>
              <a:t>2node, 7pod</a:t>
            </a:r>
          </a:p>
          <a:p>
            <a:pPr lvl="1"/>
            <a:r>
              <a:rPr lang="en-US" altLang="zh-CN" dirty="0"/>
              <a:t>4node, 7pod</a:t>
            </a:r>
          </a:p>
          <a:p>
            <a:r>
              <a:rPr lang="zh-CN" altLang="en-US" dirty="0"/>
              <a:t>对集群进行测试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146992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应用级别优化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部署级别优化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B5B32A3-AE86-43F7-AE53-B3122650D9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2549979"/>
            <a:ext cx="8372475" cy="2834923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分布式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0DD6E8-64E0-4F98-BE12-D69FB3460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43" y="1670312"/>
            <a:ext cx="6867525" cy="2857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DE4415-3900-4672-B511-D94FCDF962CA}"/>
              </a:ext>
            </a:extLst>
          </p:cNvPr>
          <p:cNvSpPr txBox="1"/>
          <p:nvPr/>
        </p:nvSpPr>
        <p:spPr>
          <a:xfrm>
            <a:off x="1806659" y="4463675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通过修改</a:t>
            </a:r>
            <a:r>
              <a:rPr lang="en-US" altLang="zh-CN" dirty="0" err="1"/>
              <a:t>jmeter.properties</a:t>
            </a:r>
            <a:r>
              <a:rPr lang="zh-CN" altLang="en-US" dirty="0"/>
              <a:t>文件来搭建分布式测试环境</a:t>
            </a:r>
          </a:p>
        </p:txBody>
      </p:sp>
    </p:spTree>
    <p:extLst>
      <p:ext uri="{BB962C8B-B14F-4D97-AF65-F5344CB8AC3E}">
        <p14:creationId xmlns:p14="http://schemas.microsoft.com/office/powerpoint/2010/main" val="246555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分布式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8E586C-02E5-4572-8648-7C13B445E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9" y="2497012"/>
            <a:ext cx="2761808" cy="18639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F98080-87C3-4328-AE4D-BDA27725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95" y="2255963"/>
            <a:ext cx="2695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测试负载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371568A-D709-443B-8600-482E0CA8AD43}"/>
              </a:ext>
            </a:extLst>
          </p:cNvPr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小负载</a:t>
            </a:r>
            <a:endParaRPr lang="en-US" altLang="zh-CN" sz="2400" dirty="0"/>
          </a:p>
          <a:p>
            <a:pPr lvl="1"/>
            <a:r>
              <a:rPr lang="en-US" altLang="zh-CN" sz="2000" dirty="0"/>
              <a:t>10x10</a:t>
            </a:r>
            <a:r>
              <a:rPr lang="zh-CN" altLang="en-US" sz="2000" dirty="0"/>
              <a:t>新建短</a:t>
            </a:r>
            <a:r>
              <a:rPr lang="en-US" altLang="zh-CN" sz="2000" dirty="0"/>
              <a:t>URL</a:t>
            </a:r>
          </a:p>
          <a:p>
            <a:pPr lvl="1"/>
            <a:r>
              <a:rPr lang="en-US" altLang="zh-CN" sz="2000" dirty="0"/>
              <a:t>90x10</a:t>
            </a:r>
            <a:r>
              <a:rPr lang="zh-CN" altLang="en-US" sz="2000" dirty="0"/>
              <a:t>读取短</a:t>
            </a:r>
            <a:r>
              <a:rPr lang="en-US" altLang="zh-CN" sz="2000" dirty="0"/>
              <a:t>URL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r>
              <a:rPr lang="zh-CN" altLang="en-US" sz="2400" dirty="0"/>
              <a:t>大负载</a:t>
            </a:r>
            <a:endParaRPr lang="en-US" altLang="zh-CN" sz="2400" dirty="0"/>
          </a:p>
          <a:p>
            <a:pPr lvl="1"/>
            <a:r>
              <a:rPr lang="en-US" altLang="zh-CN" sz="2000" dirty="0"/>
              <a:t>100x10</a:t>
            </a:r>
            <a:r>
              <a:rPr lang="zh-CN" altLang="en-US" sz="2000" dirty="0"/>
              <a:t>新建短</a:t>
            </a:r>
            <a:r>
              <a:rPr lang="en-US" altLang="zh-CN" sz="2000" dirty="0"/>
              <a:t>URL</a:t>
            </a:r>
          </a:p>
          <a:p>
            <a:pPr lvl="1"/>
            <a:r>
              <a:rPr lang="en-US" altLang="zh-CN" sz="2000" dirty="0"/>
              <a:t>900x10</a:t>
            </a:r>
            <a:r>
              <a:rPr lang="zh-CN" altLang="en-US" sz="2000" dirty="0"/>
              <a:t>读取短</a:t>
            </a:r>
            <a:r>
              <a:rPr lang="en-US" altLang="zh-CN" sz="2000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2155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应用级别优化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部署级别优化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性能测试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测试结果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资源监控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371568A-D709-443B-8600-482E0CA8AD43}"/>
              </a:ext>
            </a:extLst>
          </p:cNvPr>
          <p:cNvSpPr txBox="1">
            <a:spLocks/>
          </p:cNvSpPr>
          <p:nvPr/>
        </p:nvSpPr>
        <p:spPr>
          <a:xfrm>
            <a:off x="494025" y="1685678"/>
            <a:ext cx="4186081" cy="4921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PerfMon</a:t>
            </a:r>
            <a:r>
              <a:rPr lang="en-US" altLang="zh-CN" sz="2400" dirty="0"/>
              <a:t> Metrics Collector</a:t>
            </a:r>
          </a:p>
          <a:p>
            <a:pPr lvl="1"/>
            <a:r>
              <a:rPr lang="en-US" altLang="zh-CN" sz="2000" dirty="0" err="1"/>
              <a:t>ServerAgent</a:t>
            </a:r>
            <a:r>
              <a:rPr lang="zh-CN" altLang="en-US" sz="2000" dirty="0"/>
              <a:t>，部署在被测服务器，负责资源耗用数据的采集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PerfMon</a:t>
            </a:r>
            <a:r>
              <a:rPr lang="en-US" altLang="zh-CN" sz="2000" dirty="0"/>
              <a:t> Listener</a:t>
            </a:r>
            <a:r>
              <a:rPr lang="zh-CN" altLang="en-US" sz="2000" dirty="0"/>
              <a:t>，以插件形式集成到</a:t>
            </a:r>
            <a:r>
              <a:rPr lang="en-US" altLang="zh-CN" sz="2000" dirty="0"/>
              <a:t>JMeter</a:t>
            </a:r>
            <a:r>
              <a:rPr lang="zh-CN" altLang="en-US" sz="2000" dirty="0"/>
              <a:t>，作为其中一个</a:t>
            </a:r>
            <a:r>
              <a:rPr lang="en-US" altLang="zh-CN" sz="2000" dirty="0"/>
              <a:t>Listener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DF578-6A0E-4E99-986B-0A474DACD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6" y="1685678"/>
            <a:ext cx="4191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测试时服务器状态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371568A-D709-443B-8600-482E0CA8AD43}"/>
              </a:ext>
            </a:extLst>
          </p:cNvPr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Mysql+Spring</a:t>
            </a:r>
            <a:endParaRPr lang="en-US" altLang="zh-CN" sz="2400" dirty="0"/>
          </a:p>
          <a:p>
            <a:pPr lvl="1"/>
            <a:r>
              <a:rPr lang="en-US" altLang="zh-CN" sz="2000" dirty="0"/>
              <a:t>2node, 4pod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Redis+Go</a:t>
            </a:r>
            <a:endParaRPr lang="en-US" altLang="zh-CN" sz="2400" dirty="0"/>
          </a:p>
          <a:p>
            <a:pPr lvl="1"/>
            <a:r>
              <a:rPr lang="en-US" altLang="zh-CN" sz="2000" dirty="0"/>
              <a:t>2node, 4pod</a:t>
            </a:r>
          </a:p>
          <a:p>
            <a:pPr lvl="1"/>
            <a:r>
              <a:rPr lang="en-US" altLang="zh-CN" sz="2000" dirty="0"/>
              <a:t>2node, 7pod</a:t>
            </a:r>
          </a:p>
          <a:p>
            <a:pPr lvl="1"/>
            <a:r>
              <a:rPr lang="en-US" altLang="zh-CN" sz="2000" dirty="0"/>
              <a:t>4node, 7pod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650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应用级别优化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部署级别优化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请求失败率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8E9C1B-897D-43CB-BA52-1E42486EEF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2" y="2082645"/>
            <a:ext cx="8548936" cy="379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请求失败率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C4A45-44B6-4ABD-AA39-AA723378FD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33" y="2106700"/>
            <a:ext cx="8723333" cy="3992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06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响应时间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45B740-E3D6-462A-AF61-C23A8EE642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6" y="1866507"/>
            <a:ext cx="8468068" cy="3864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56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响应时间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9E907-3A1B-4D6F-880E-DFBD4C50B3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" y="2055043"/>
            <a:ext cx="8546280" cy="3384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54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用户满意度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8A23E8-ADC3-40CE-A653-99CB9B273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6" y="2384981"/>
            <a:ext cx="8372162" cy="2648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11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用户满意度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8EB307-5172-4DC7-8B48-CB090620AF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4" y="1998482"/>
            <a:ext cx="8372163" cy="2809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81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资源利用率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2466EF-0ED4-4331-9EDE-D6949C4079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9" y="2055043"/>
            <a:ext cx="8372162" cy="3082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96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应用级别优化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部署级别优化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资源利用率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199182-7284-4AF6-A40B-A5EEBF860C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8" y="1906571"/>
            <a:ext cx="8372163" cy="3044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684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应用级别优化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部署级别优化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5978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Go</a:t>
            </a:r>
            <a:r>
              <a:rPr lang="zh-CN" altLang="en-US" sz="2400" dirty="0"/>
              <a:t>和</a:t>
            </a:r>
            <a:r>
              <a:rPr lang="en-US" altLang="zh-CN" sz="2400" dirty="0"/>
              <a:t>Redis</a:t>
            </a:r>
            <a:r>
              <a:rPr lang="zh-CN" altLang="en-US" sz="2400" dirty="0"/>
              <a:t>可以减少一定的响应时间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小负载下，增加</a:t>
            </a:r>
            <a:r>
              <a:rPr lang="en-US" altLang="zh-CN" sz="2400" dirty="0"/>
              <a:t>Kubernetes</a:t>
            </a:r>
            <a:r>
              <a:rPr lang="zh-CN" altLang="en-US" sz="2400" dirty="0"/>
              <a:t>的</a:t>
            </a:r>
            <a:r>
              <a:rPr lang="en-US" altLang="zh-CN" sz="2400" dirty="0"/>
              <a:t>pod</a:t>
            </a:r>
            <a:r>
              <a:rPr lang="zh-CN" altLang="en-US" sz="2400" dirty="0"/>
              <a:t>和</a:t>
            </a:r>
            <a:r>
              <a:rPr lang="en-US" altLang="zh-CN" sz="2400" dirty="0"/>
              <a:t>node</a:t>
            </a:r>
            <a:r>
              <a:rPr lang="zh-CN" altLang="en-US" sz="2400" dirty="0"/>
              <a:t>的数量对于响应时间没什么优化，但在大负载下有明显优化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响应时间</a:t>
            </a:r>
          </a:p>
        </p:txBody>
      </p:sp>
    </p:spTree>
    <p:extLst>
      <p:ext uri="{BB962C8B-B14F-4D97-AF65-F5344CB8AC3E}">
        <p14:creationId xmlns:p14="http://schemas.microsoft.com/office/powerpoint/2010/main" val="299419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5978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Go</a:t>
            </a:r>
            <a:r>
              <a:rPr lang="zh-CN" altLang="en-US" sz="2400" dirty="0"/>
              <a:t>和</a:t>
            </a:r>
            <a:r>
              <a:rPr lang="en-US" altLang="zh-CN" sz="2400" dirty="0"/>
              <a:t>Redis</a:t>
            </a:r>
            <a:r>
              <a:rPr lang="zh-CN" altLang="en-US" sz="2400" dirty="0"/>
              <a:t>可以大量减少资源占用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增加</a:t>
            </a:r>
            <a:r>
              <a:rPr lang="en-US" altLang="zh-CN" sz="2400" dirty="0"/>
              <a:t>node</a:t>
            </a:r>
            <a:r>
              <a:rPr lang="zh-CN" altLang="en-US" sz="2400" dirty="0"/>
              <a:t>数可以减少资源占用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资源利用率</a:t>
            </a:r>
          </a:p>
        </p:txBody>
      </p:sp>
    </p:spTree>
    <p:extLst>
      <p:ext uri="{BB962C8B-B14F-4D97-AF65-F5344CB8AC3E}">
        <p14:creationId xmlns:p14="http://schemas.microsoft.com/office/powerpoint/2010/main" val="1150546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5978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大负载下，对于资源占用较少的应用请求失败率低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节点数的增加会增大集群风险，增加请求失败率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请求失败率</a:t>
            </a:r>
          </a:p>
        </p:txBody>
      </p:sp>
    </p:spTree>
    <p:extLst>
      <p:ext uri="{BB962C8B-B14F-4D97-AF65-F5344CB8AC3E}">
        <p14:creationId xmlns:p14="http://schemas.microsoft.com/office/powerpoint/2010/main" val="319705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5978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Mysql</a:t>
            </a:r>
            <a:r>
              <a:rPr lang="zh-CN" altLang="en-US" dirty="0"/>
              <a:t>自增主键</a:t>
            </a:r>
            <a:r>
              <a:rPr lang="en-US" altLang="zh-CN" dirty="0"/>
              <a:t>+</a:t>
            </a:r>
            <a:r>
              <a:rPr lang="en-US" altLang="zh-CN" dirty="0" err="1"/>
              <a:t>SpringBoot+SpringDataJpa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初步尝试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3167E0-AF1C-44B5-85EF-C71DB274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8" y="2611298"/>
            <a:ext cx="3070258" cy="3070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DE92F0-2960-46EB-AB9B-A3E80B500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49" y="3098677"/>
            <a:ext cx="3495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5978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Golang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更少的资源占用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137957-EAC8-438E-B49C-81F95C61B9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35" y="2145195"/>
            <a:ext cx="5250729" cy="35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5978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Redis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更快的数据访问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53B2C-CF64-42C6-8971-A66D1E96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193927"/>
            <a:ext cx="889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7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5978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Key-Value</a:t>
            </a:r>
            <a:r>
              <a:rPr lang="zh-CN" altLang="en-US" sz="2400" dirty="0"/>
              <a:t>数据库如何计数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一种解决方案，在数据库中维护一项数据个数的映射，每次写增加一次读和一次写，性能影响不大。对读没有影响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一长对多短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浪费空间</a:t>
            </a:r>
            <a:r>
              <a:rPr lang="en-US" altLang="zh-CN" dirty="0"/>
              <a:t>-&gt;</a:t>
            </a:r>
            <a:r>
              <a:rPr lang="zh-CN" altLang="en-US" dirty="0"/>
              <a:t>增加存储长对短的映射</a:t>
            </a:r>
            <a:r>
              <a:rPr lang="en-US" altLang="zh-CN" dirty="0"/>
              <a:t>-&gt;</a:t>
            </a:r>
            <a:r>
              <a:rPr lang="zh-CN" altLang="en-US" dirty="0"/>
              <a:t>浪费空间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              </a:t>
            </a:r>
            <a:r>
              <a:rPr lang="en-US" altLang="zh-CN" dirty="0"/>
              <a:t>-&gt;</a:t>
            </a:r>
            <a:r>
              <a:rPr lang="zh-CN" altLang="en-US" dirty="0"/>
              <a:t>查表来避免重复</a:t>
            </a:r>
            <a:r>
              <a:rPr lang="en-US" altLang="zh-CN" dirty="0"/>
              <a:t>-&gt;</a:t>
            </a:r>
            <a:r>
              <a:rPr lang="zh-CN" altLang="en-US" dirty="0"/>
              <a:t>性能大打折扣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如何解决？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一些问题</a:t>
            </a:r>
          </a:p>
        </p:txBody>
      </p:sp>
    </p:spTree>
    <p:extLst>
      <p:ext uri="{BB962C8B-B14F-4D97-AF65-F5344CB8AC3E}">
        <p14:creationId xmlns:p14="http://schemas.microsoft.com/office/powerpoint/2010/main" val="67977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缓存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855E18-FE1B-4B1F-BBC4-7A8B6FEB63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优化“一长对多短”问题</a:t>
            </a:r>
            <a:endParaRPr lang="en-US" altLang="zh-CN" sz="2400" dirty="0"/>
          </a:p>
          <a:p>
            <a:pPr lvl="1"/>
            <a:r>
              <a:rPr lang="en-US" altLang="zh-CN" dirty="0" err="1"/>
              <a:t>Hashtable</a:t>
            </a:r>
            <a:r>
              <a:rPr lang="zh-CN" altLang="en-US" dirty="0"/>
              <a:t>缓存最近创建的长</a:t>
            </a:r>
            <a:r>
              <a:rPr lang="en-US" altLang="zh-CN" dirty="0"/>
              <a:t>URL</a:t>
            </a:r>
            <a:r>
              <a:rPr lang="zh-CN" altLang="en-US" dirty="0"/>
              <a:t>对短</a:t>
            </a:r>
            <a:r>
              <a:rPr lang="en-US" altLang="zh-CN" dirty="0"/>
              <a:t>URL</a:t>
            </a:r>
            <a:r>
              <a:rPr lang="zh-CN" altLang="en-US" dirty="0"/>
              <a:t>的映射，再次创建则返回缓存中的值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提升读的性能</a:t>
            </a:r>
            <a:endParaRPr lang="en-US" altLang="zh-CN" sz="2400" dirty="0"/>
          </a:p>
          <a:p>
            <a:pPr lvl="1"/>
            <a:r>
              <a:rPr lang="en-US" altLang="zh-CN" dirty="0" err="1"/>
              <a:t>Hashtable</a:t>
            </a:r>
            <a:r>
              <a:rPr lang="zh-CN" altLang="en-US" dirty="0"/>
              <a:t>缓存最近访问的短</a:t>
            </a:r>
            <a:r>
              <a:rPr lang="en-US" altLang="zh-CN" dirty="0"/>
              <a:t>URL</a:t>
            </a:r>
            <a:r>
              <a:rPr lang="zh-CN" altLang="en-US" dirty="0"/>
              <a:t>对长</a:t>
            </a:r>
            <a:r>
              <a:rPr lang="en-US" altLang="zh-CN" dirty="0"/>
              <a:t>URL</a:t>
            </a:r>
            <a:r>
              <a:rPr lang="zh-CN" altLang="en-US" dirty="0"/>
              <a:t>的映射，再次访问则返回缓存中的值</a:t>
            </a:r>
          </a:p>
        </p:txBody>
      </p:sp>
    </p:spTree>
    <p:extLst>
      <p:ext uri="{BB962C8B-B14F-4D97-AF65-F5344CB8AC3E}">
        <p14:creationId xmlns:p14="http://schemas.microsoft.com/office/powerpoint/2010/main" val="6574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AA9523-4698-4D5A-B39C-5B377F1E81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4" y="1629364"/>
            <a:ext cx="5467931" cy="5060485"/>
          </a:xfrm>
        </p:spPr>
      </p:pic>
    </p:spTree>
    <p:extLst>
      <p:ext uri="{BB962C8B-B14F-4D97-AF65-F5344CB8AC3E}">
        <p14:creationId xmlns:p14="http://schemas.microsoft.com/office/powerpoint/2010/main" val="1148308948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1193</TotalTime>
  <Words>606</Words>
  <Application>Microsoft Office PowerPoint</Application>
  <PresentationFormat>全屏显示(4:3)</PresentationFormat>
  <Paragraphs>165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Calibri</vt:lpstr>
      <vt:lpstr>2016-VI主题-蓝</vt:lpstr>
      <vt:lpstr>高可用短URL服务的优化过程</vt:lpstr>
      <vt:lpstr>目录 Contents</vt:lpstr>
      <vt:lpstr>目录 Contents</vt:lpstr>
      <vt:lpstr>初步尝试</vt:lpstr>
      <vt:lpstr>更少的资源占用</vt:lpstr>
      <vt:lpstr>更快的数据访问</vt:lpstr>
      <vt:lpstr>一些问题</vt:lpstr>
      <vt:lpstr>LRU缓存</vt:lpstr>
      <vt:lpstr>技术架构</vt:lpstr>
      <vt:lpstr>目录 Contents</vt:lpstr>
      <vt:lpstr>Docker容器</vt:lpstr>
      <vt:lpstr>Kubernetes集群</vt:lpstr>
      <vt:lpstr>Kubernetes集群</vt:lpstr>
      <vt:lpstr>Kubernetes集群</vt:lpstr>
      <vt:lpstr>目录 Contents</vt:lpstr>
      <vt:lpstr>JMeter</vt:lpstr>
      <vt:lpstr>JMeter分布式</vt:lpstr>
      <vt:lpstr>JMeter分布式</vt:lpstr>
      <vt:lpstr>测试负载</vt:lpstr>
      <vt:lpstr>资源监控</vt:lpstr>
      <vt:lpstr>测试时服务器状态</vt:lpstr>
      <vt:lpstr>目录 Contents</vt:lpstr>
      <vt:lpstr>请求失败率</vt:lpstr>
      <vt:lpstr>请求失败率</vt:lpstr>
      <vt:lpstr>响应时间</vt:lpstr>
      <vt:lpstr>响应时间</vt:lpstr>
      <vt:lpstr>用户满意度</vt:lpstr>
      <vt:lpstr>用户满意度</vt:lpstr>
      <vt:lpstr>资源利用率</vt:lpstr>
      <vt:lpstr>资源利用率</vt:lpstr>
      <vt:lpstr>目录 Contents</vt:lpstr>
      <vt:lpstr>响应时间</vt:lpstr>
      <vt:lpstr>资源利用率</vt:lpstr>
      <vt:lpstr>请求失败率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zt h</cp:lastModifiedBy>
  <cp:revision>64</cp:revision>
  <dcterms:created xsi:type="dcterms:W3CDTF">2016-04-20T02:59:17Z</dcterms:created>
  <dcterms:modified xsi:type="dcterms:W3CDTF">2020-01-07T09:43:05Z</dcterms:modified>
</cp:coreProperties>
</file>