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4" r:id="rId4"/>
    <p:sldId id="259" r:id="rId5"/>
    <p:sldId id="261" r:id="rId6"/>
    <p:sldId id="257" r:id="rId7"/>
    <p:sldId id="275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3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7459F-A78C-45A1-89E7-E0F9FD9E9240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57F4-2478-411F-867C-C0220C693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2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05F54-B8AC-427A-A77E-C641ED96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202680-6D07-47C1-910E-AB14C2487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900E2-D293-46C7-92F7-57361D41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071341-4A66-476E-83A3-79EB7422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06F04-FAF7-4FC1-85F6-1E3BCE99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EC86B-8934-4C9C-B980-8DD3F7AC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6D946D-7006-4BA8-BE79-DC8AF922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E4093-5A73-47DC-B52D-3AE41F79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E89A8-2A6B-4EAC-AE70-AA26E352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A2B3F-863D-424D-8873-A008672F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6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B928FD-1BB4-4916-BF24-652D1D635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F65DA-C6FD-40A2-B889-D4D7C7914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F8181-C94F-450E-8BFA-BAEDEBD2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51E9E-A81A-4A54-84B9-D5D538F5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236B3-7201-422F-B368-EAE06EE9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5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B5D36-BBB5-423E-A962-072F9312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D4162-D612-401D-89FB-3E96C3A4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E080F-8133-440A-B1C0-85C9BEED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F8F2D-2A7D-4B2B-AE01-E86035A2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A1A5D-D49A-4F12-88FF-ECCA9AFE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7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F1541-14FE-4E32-980E-5F6D14C93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02646-AC33-4248-AA7C-6365DA20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80A02-3C76-48BC-987E-181DBFB9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A2FA6-34BC-49D4-AF1B-0D73180A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64080-6996-4BEC-82EC-442DAEA6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4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3F1C5-C5B6-4378-BD62-8778F23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5722F-B491-4D2B-8ECA-068961F2E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D1733-12F1-498D-A766-EAFDB0DE0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C35E3-EB88-4AD7-A01C-F4E71298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108F46-6B9B-402D-BA96-286F2617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0CDB1C-7AE3-49B4-86D2-1E6F938F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DEC0B-40E8-4BA6-81BB-5779FEDF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CF83E-CA8E-48EB-A5E0-91A089B97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FA0A0-29F2-46ED-A778-F34F9FF7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B2E959-D5A9-4B1C-9914-97041E333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9CD8D8-0172-4046-967C-84984A71D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1613CA-23E9-4C67-A88C-DEFAD3DF6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4ED7CF-7C6B-4EDF-89B7-A96A3ADF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B14B76-292E-4532-BCBA-1DA49DD1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0145E-1ED9-4216-BA8C-4F41AF65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A981AE-4EE6-4E20-8803-54D6611F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6F492-78ED-4F47-BE66-A03A1133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A769C4-EB27-4D38-9932-D108CCF5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16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38BEC5-571E-4B8B-A117-67A6A5C9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0879BE-E51F-46C1-8248-87CB1D96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86D8C4-9BE2-423A-A0D3-86EBBA5F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18798-5E6D-408E-954C-CC27985C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48A8D-08E4-42E1-BACD-ADC4DCCD9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23621-ACFF-4805-9A70-083127F12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B5DED-7415-46C3-8A60-8BDE8CF4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CCDF-C7C2-406D-B736-C9368CA1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BD407-CD9A-4F47-BDBC-CB8904F9A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2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BD7BC-64FD-4994-8DA0-2A465A71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32B503-DF19-4C45-A303-BB1E833D3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F983B-721E-4123-8006-3D3123E33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A07BA-3C8C-4783-8B80-FB0BBC42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1EB9C-327C-407F-94A2-79F2F2CB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8B638-4CD0-473D-B846-A1BD95B5D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8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932238-3A40-41BB-AB3E-23BE443CC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A4E1F-F55D-431C-B687-A067F292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35884-20F3-4F5F-B06C-7C0B416C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B94B1-1684-4D76-981B-F22A5449945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08E60-97C8-4F0B-818B-33A4A30E7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108F5-67CA-4D8F-BEFC-C34C2AB40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6AD1-C83C-4B7D-8E8C-7295B19B28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95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BAE52-BDF8-4BE9-BD91-C31C0237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3362"/>
            <a:ext cx="9144000" cy="2387600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을 이용한 </a:t>
            </a:r>
            <a:r>
              <a:rPr lang="en-US" altLang="ko-KR" dirty="0"/>
              <a:t>linear regression </a:t>
            </a:r>
            <a:r>
              <a:rPr lang="ko-KR" altLang="en-US" dirty="0"/>
              <a:t>문제 해결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88575-8C04-4522-8CA4-991B4B1A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/>
          <a:lstStyle/>
          <a:p>
            <a:r>
              <a:rPr lang="en-US" altLang="ko-KR" dirty="0"/>
              <a:t>12183121 </a:t>
            </a:r>
            <a:r>
              <a:rPr lang="ko-KR" altLang="en-US" dirty="0"/>
              <a:t>임창진 </a:t>
            </a:r>
            <a:endParaRPr lang="en-US" altLang="ko-KR" dirty="0"/>
          </a:p>
          <a:p>
            <a:r>
              <a:rPr lang="ko-KR" altLang="en-US" dirty="0"/>
              <a:t>이재우 교수님 지도</a:t>
            </a:r>
          </a:p>
        </p:txBody>
      </p:sp>
    </p:spTree>
    <p:extLst>
      <p:ext uri="{BB962C8B-B14F-4D97-AF65-F5344CB8AC3E}">
        <p14:creationId xmlns:p14="http://schemas.microsoft.com/office/powerpoint/2010/main" val="98613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49621-280B-4284-B429-A22E1275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879FF-3B26-4740-B9B2-C825077C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DB969D-FA8F-4686-8B73-795BE68A0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2682081"/>
            <a:ext cx="41529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9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3D77E-C82B-4EE2-8C71-8C9EE1DCD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E12CE-8BE7-4E7F-9C34-D05FB3AFF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92816-84C1-4564-B476-9C79CE1B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462" y="2795587"/>
            <a:ext cx="2505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8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B3E64-4D23-41CD-919A-0F41F4DF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8DD657-8635-4B19-861E-3826519C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EE1841-E979-444D-A039-9D8E3D9CF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105025"/>
            <a:ext cx="28289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C8E8F-7299-454E-BC59-8F0AA036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8DC95F-CB0E-4772-A03A-965F7CE18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788" y="2795587"/>
            <a:ext cx="2809875" cy="12668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3E463A-B541-4AEE-8DAF-F4ADBE9E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412" y="2795587"/>
            <a:ext cx="2905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8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1B0AD-D0C3-40B2-97F5-470293C8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43B57-44DE-4AA4-AC3E-21981858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D8DCCC-904C-4616-ADAC-83F359F5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65125"/>
            <a:ext cx="7762875" cy="2638425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351FAE9F-D1D1-4048-BE7F-53BAD22CA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1" y="3429000"/>
            <a:ext cx="7762875" cy="2409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52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0F566-8387-4722-9CA0-69A1564C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965394-6097-4DB8-A8D2-645B0902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A45B0C-6839-4F11-9F39-60DD95FD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509712"/>
            <a:ext cx="4886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5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3FD51-D02D-43A5-B4F3-E5C8B77D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7C1702-036E-4F9B-971B-79243061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35FC58-BD85-41C8-BAAD-A55B8196D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827" y="871537"/>
            <a:ext cx="4838700" cy="5114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366B92-B436-47B6-8E5B-CB4150CD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73" y="947737"/>
            <a:ext cx="2324100" cy="5038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E6EC42-96DB-45B9-8A5A-CE070614D613}"/>
              </a:ext>
            </a:extLst>
          </p:cNvPr>
          <p:cNvSpPr txBox="1"/>
          <p:nvPr/>
        </p:nvSpPr>
        <p:spPr>
          <a:xfrm>
            <a:off x="5220278" y="2605325"/>
            <a:ext cx="10887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=&gt;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92817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F8A16-88DD-4FA1-9D16-AB477DC2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 </a:t>
            </a:r>
            <a:r>
              <a:rPr lang="ko-KR" altLang="en-US" dirty="0"/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A5728-C7DF-430B-B8D8-C504B50B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B65576-9B1D-4F37-ACAC-A0477497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2701131"/>
            <a:ext cx="30289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47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259AE8-FE03-4143-AB5E-D3A8E3CE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85" y="1169362"/>
            <a:ext cx="4829175" cy="3028950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50D7553B-0210-4871-97AB-1F54E6AC5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0113" y="1169362"/>
            <a:ext cx="4495800" cy="30194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E2C69B-53C0-483E-B2D1-D8FE4E93ECB4}"/>
              </a:ext>
            </a:extLst>
          </p:cNvPr>
          <p:cNvSpPr txBox="1"/>
          <p:nvPr/>
        </p:nvSpPr>
        <p:spPr>
          <a:xfrm>
            <a:off x="2133601" y="800030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구현한 코드 결과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2BCE0-135B-4B01-B005-2EC7DE7660D2}"/>
              </a:ext>
            </a:extLst>
          </p:cNvPr>
          <p:cNvSpPr txBox="1"/>
          <p:nvPr/>
        </p:nvSpPr>
        <p:spPr>
          <a:xfrm>
            <a:off x="7374729" y="800030"/>
            <a:ext cx="367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라이브러리로 구현한 결과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B4ACBB5-1D58-417A-B82D-9303B4DB0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8" y="4188787"/>
            <a:ext cx="2219325" cy="6953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56986A9-7B06-45E6-858B-56C5A9755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263" y="4188787"/>
            <a:ext cx="1724025" cy="6762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6AC8518-DF90-4987-8F8A-03775C8E6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38" y="4926638"/>
            <a:ext cx="2266950" cy="76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111D65-D052-45EA-80AA-50AC5B371A48}"/>
              </a:ext>
            </a:extLst>
          </p:cNvPr>
          <p:cNvSpPr txBox="1"/>
          <p:nvPr/>
        </p:nvSpPr>
        <p:spPr>
          <a:xfrm>
            <a:off x="3417455" y="5070764"/>
            <a:ext cx="238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2.432</a:t>
            </a:r>
            <a:r>
              <a:rPr lang="ko-KR" altLang="en-US" dirty="0"/>
              <a:t>에 대한 예측 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5B86C-6F6F-4806-B3FF-8558C71C95DF}"/>
              </a:ext>
            </a:extLst>
          </p:cNvPr>
          <p:cNvSpPr txBox="1"/>
          <p:nvPr/>
        </p:nvSpPr>
        <p:spPr>
          <a:xfrm>
            <a:off x="8796335" y="5070764"/>
            <a:ext cx="238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2.432</a:t>
            </a:r>
            <a:r>
              <a:rPr lang="ko-KR" altLang="en-US" dirty="0"/>
              <a:t>에 대한 예측 값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41D2474-A821-4D73-BD33-AF852F2B7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6085" y="4198312"/>
            <a:ext cx="2343150" cy="7429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2075A55-880B-422C-AD02-AB63A9519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9235" y="4210456"/>
            <a:ext cx="1809750" cy="71437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1482026-987D-4226-A9E8-E3E276A40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6085" y="4924831"/>
            <a:ext cx="2000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8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E3007-39A1-4A24-8913-7094E4E8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C218F-4EAB-4D84-A475-21E27B2B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C03F6C-355B-44C7-9134-FF75EEC9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8" y="1421781"/>
            <a:ext cx="4943772" cy="5224310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16FD01-6156-4827-83AE-E32A0ADB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5629" y="1330036"/>
            <a:ext cx="4388784" cy="522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5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30FAE1-C6B5-4902-AED4-A2A880480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363"/>
            <a:ext cx="10515600" cy="4351338"/>
          </a:xfrm>
        </p:spPr>
        <p:txBody>
          <a:bodyPr>
            <a:no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서론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연구의 목적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한컴바탕"/>
                <a:ea typeface="한컴바탕"/>
              </a:rPr>
              <a:t>연구에서 사용된 프로그램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본론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이론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914400" lvl="2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상관계수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914400" lvl="2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Linear Regression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914400" lvl="2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결정계수</a:t>
            </a:r>
            <a:endParaRPr lang="en-US" altLang="ko-KR" sz="1800" kern="0" dirty="0">
              <a:solidFill>
                <a:srgbClr val="000000"/>
              </a:solidFill>
              <a:latin typeface="한컴바탕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코드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914400" lvl="2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구현한 코드 분석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결론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: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컴바탕"/>
              </a:rPr>
              <a:t>분석 결과</a:t>
            </a: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한컴바탕"/>
              </a:rPr>
              <a:t>고찰</a:t>
            </a:r>
            <a:endParaRPr lang="en-US" altLang="ko-KR" sz="1800" kern="0" dirty="0">
              <a:solidFill>
                <a:srgbClr val="000000"/>
              </a:solidFill>
              <a:latin typeface="한컴바탕"/>
            </a:endParaRP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8253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AEFE0E-A5B0-4377-85CE-335B3A379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7" y="1714500"/>
            <a:ext cx="6096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291EA9-FAF2-43A7-9B94-F33800069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92" y="1176337"/>
            <a:ext cx="5172075" cy="4505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ECCCF-45AE-4457-8262-39D55D771234}"/>
              </a:ext>
            </a:extLst>
          </p:cNvPr>
          <p:cNvSpPr txBox="1"/>
          <p:nvPr/>
        </p:nvSpPr>
        <p:spPr>
          <a:xfrm>
            <a:off x="1057563" y="459509"/>
            <a:ext cx="100768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실생활에 사용되고 있는 </a:t>
            </a:r>
            <a:r>
              <a:rPr lang="en-US" altLang="ko-KR" sz="3000" dirty="0"/>
              <a:t>Linear Regression </a:t>
            </a:r>
            <a:r>
              <a:rPr lang="ko-KR" altLang="en-US" sz="3000" dirty="0"/>
              <a:t>분석 방법들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20F88-0233-473A-9A81-B3BFB55F77F7}"/>
              </a:ext>
            </a:extLst>
          </p:cNvPr>
          <p:cNvSpPr txBox="1"/>
          <p:nvPr/>
        </p:nvSpPr>
        <p:spPr>
          <a:xfrm>
            <a:off x="3796145" y="6032158"/>
            <a:ext cx="4802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 </a:t>
            </a:r>
            <a:r>
              <a:rPr lang="en-US" altLang="ko-KR" dirty="0"/>
              <a:t>: </a:t>
            </a:r>
            <a:r>
              <a:rPr lang="ko-KR" altLang="en-US" dirty="0"/>
              <a:t>삼성전자의 주가 지표</a:t>
            </a:r>
            <a:endParaRPr lang="en-US" altLang="ko-KR" dirty="0"/>
          </a:p>
          <a:p>
            <a:r>
              <a:rPr lang="ko-KR" altLang="en-US" dirty="0"/>
              <a:t>우 </a:t>
            </a:r>
            <a:r>
              <a:rPr lang="en-US" altLang="ko-KR" dirty="0"/>
              <a:t>: </a:t>
            </a:r>
            <a:r>
              <a:rPr lang="ko-KR" altLang="en-US" dirty="0"/>
              <a:t>학생들의 중간고사와 기말고사 점수</a:t>
            </a:r>
          </a:p>
        </p:txBody>
      </p:sp>
    </p:spTree>
    <p:extLst>
      <p:ext uri="{BB962C8B-B14F-4D97-AF65-F5344CB8AC3E}">
        <p14:creationId xmlns:p14="http://schemas.microsoft.com/office/powerpoint/2010/main" val="14297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DFF8B8-A0A6-47E1-8FF3-E49B97CA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357" y="1144928"/>
            <a:ext cx="2228850" cy="21526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0D6403-3159-4B08-9BE4-7E326EE3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85" y="3429000"/>
            <a:ext cx="2412400" cy="1036819"/>
          </a:xfrm>
          <a:prstGeom prst="rect">
            <a:avLst/>
          </a:prstGeom>
        </p:spPr>
      </p:pic>
      <p:pic>
        <p:nvPicPr>
          <p:cNvPr id="2050" name="Picture 2" descr="Pandas - 나무위키">
            <a:extLst>
              <a:ext uri="{FF2B5EF4-FFF2-40B4-BE49-F238E27FC236}">
                <a16:creationId xmlns:a16="http://schemas.microsoft.com/office/drawing/2014/main" id="{5F593578-D51E-4710-8F49-632CF784D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85" y="4676775"/>
            <a:ext cx="3490956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scikit-learn/scikit-learn: scikit-learn: machine learning in Python">
            <a:extLst>
              <a:ext uri="{FF2B5EF4-FFF2-40B4-BE49-F238E27FC236}">
                <a16:creationId xmlns:a16="http://schemas.microsoft.com/office/drawing/2014/main" id="{60C49AF2-481B-42A9-853C-3C3D4FE38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63" y="2867710"/>
            <a:ext cx="2929621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파이썬] 주피터 노트북(jupyter notebook) 사용법">
            <a:extLst>
              <a:ext uri="{FF2B5EF4-FFF2-40B4-BE49-F238E27FC236}">
                <a16:creationId xmlns:a16="http://schemas.microsoft.com/office/drawing/2014/main" id="{F4606E4B-4319-4E3B-9A25-5C0409E7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61" y="1790700"/>
            <a:ext cx="5289239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028190-3628-498E-AE10-4EBD1B057E78}"/>
              </a:ext>
            </a:extLst>
          </p:cNvPr>
          <p:cNvSpPr txBox="1"/>
          <p:nvPr/>
        </p:nvSpPr>
        <p:spPr>
          <a:xfrm>
            <a:off x="4578927" y="413328"/>
            <a:ext cx="3034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사용된 프로그램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65983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4D32-1015-46E7-9B14-181EC590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상관계수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548493-F285-4621-B5BA-4F83FC82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58" y="1881187"/>
            <a:ext cx="11277484" cy="36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B1ADC-3855-413D-BE90-BBE9A78F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Regression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CDE30-2016-4028-B2FC-9F812F33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3CB15-449D-4D1A-90F5-4921E77AF24D}"/>
              </a:ext>
            </a:extLst>
          </p:cNvPr>
          <p:cNvSpPr txBox="1"/>
          <p:nvPr/>
        </p:nvSpPr>
        <p:spPr>
          <a:xfrm>
            <a:off x="10496549" y="5576798"/>
            <a:ext cx="1581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Mathematics for Machine Learning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043107-B70C-4C86-BF6B-91D9B715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25625"/>
            <a:ext cx="11239500" cy="375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0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F0467-4935-4D5A-9680-1222FD5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결정계수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DC4ECBD-C213-40C5-A477-C735E0AC2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8925" y="2116931"/>
            <a:ext cx="4419600" cy="299085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2DD98E-66F7-4963-9D44-4AE6F3CEF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28825"/>
            <a:ext cx="4476750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70736-5048-4C31-9B09-19BBBFB63DB8}"/>
              </a:ext>
            </a:extLst>
          </p:cNvPr>
          <p:cNvSpPr txBox="1"/>
          <p:nvPr/>
        </p:nvSpPr>
        <p:spPr>
          <a:xfrm>
            <a:off x="1638300" y="5338762"/>
            <a:ext cx="859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 </a:t>
            </a:r>
            <a:r>
              <a:rPr lang="en-US" altLang="ko-KR" dirty="0"/>
              <a:t>: </a:t>
            </a:r>
            <a:r>
              <a:rPr lang="ko-KR" altLang="en-US" dirty="0"/>
              <a:t>결정계수가 </a:t>
            </a:r>
            <a:r>
              <a:rPr lang="en-US" altLang="ko-KR" dirty="0"/>
              <a:t>1</a:t>
            </a:r>
            <a:r>
              <a:rPr lang="ko-KR" altLang="en-US" dirty="0"/>
              <a:t>에 가까운 함수                                   우 </a:t>
            </a:r>
            <a:r>
              <a:rPr lang="en-US" altLang="ko-KR" dirty="0"/>
              <a:t>: 0</a:t>
            </a:r>
            <a:r>
              <a:rPr lang="ko-KR" altLang="en-US" dirty="0"/>
              <a:t>에 가까운 함수</a:t>
            </a:r>
          </a:p>
        </p:txBody>
      </p:sp>
    </p:spTree>
    <p:extLst>
      <p:ext uri="{BB962C8B-B14F-4D97-AF65-F5344CB8AC3E}">
        <p14:creationId xmlns:p14="http://schemas.microsoft.com/office/powerpoint/2010/main" val="97033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13F47-26A3-4670-A206-E69DEDE3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9FDB5-7F76-4C1D-81E3-A70DED27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D67610-A681-432F-9973-C379DE00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957387"/>
            <a:ext cx="79057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08622-EB9B-4D0A-AFB6-295CA105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A62F6-8570-4813-B8BA-88BFC1BF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6C9FD-3359-4D50-973F-9EAF90486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933575"/>
            <a:ext cx="79724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2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103</Words>
  <Application>Microsoft Office PowerPoint</Application>
  <PresentationFormat>와이드스크린</PresentationFormat>
  <Paragraphs>33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한컴바탕</vt:lpstr>
      <vt:lpstr>Arial</vt:lpstr>
      <vt:lpstr>Office 테마</vt:lpstr>
      <vt:lpstr>Python을 이용한 linear regression 문제 해결</vt:lpstr>
      <vt:lpstr>PowerPoint 프레젠테이션</vt:lpstr>
      <vt:lpstr>PowerPoint 프레젠테이션</vt:lpstr>
      <vt:lpstr>PowerPoint 프레젠테이션</vt:lpstr>
      <vt:lpstr>상관계수</vt:lpstr>
      <vt:lpstr>Linear Regression</vt:lpstr>
      <vt:lpstr>결정계수</vt:lpstr>
      <vt:lpstr>데이터 전처리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Linear Regression 실행</vt:lpstr>
      <vt:lpstr>PowerPoint 프레젠테이션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Python을 이용한 linear regression 문제 해결</dc:title>
  <dc:creator>임창진</dc:creator>
  <cp:lastModifiedBy>임창진</cp:lastModifiedBy>
  <cp:revision>16</cp:revision>
  <dcterms:created xsi:type="dcterms:W3CDTF">2021-09-18T04:49:14Z</dcterms:created>
  <dcterms:modified xsi:type="dcterms:W3CDTF">2021-12-08T11:12:57Z</dcterms:modified>
</cp:coreProperties>
</file>