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6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47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1BD71-0674-234D-8D41-C7133C723D28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465D-C808-3E49-B68D-BD4B5155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1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1465D-C808-3E49-B68D-BD4B51555E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1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8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3096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4400" dirty="0" smtClean="0"/>
              <a:t>From History and Into the Future </a:t>
            </a:r>
            <a:r>
              <a:rPr lang="mr-IN" sz="3600" dirty="0" smtClean="0"/>
              <a:t>–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dirty="0" smtClean="0"/>
              <a:t>	An Overview of US Energy Market with Shiny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</a:p>
          <a:p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-- WEI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lIU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/>
          </a:p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55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4521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 smtClean="0"/>
              <a:t> Motivation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 Data Source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 Shiny App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History Data Analysis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Projection Data </a:t>
            </a:r>
            <a:r>
              <a:rPr lang="en-US" dirty="0" smtClean="0"/>
              <a:t>Analysis</a:t>
            </a:r>
          </a:p>
          <a:p>
            <a:pPr>
              <a:buFont typeface="Wingdings" charset="2"/>
              <a:buChar char="§"/>
            </a:pPr>
            <a:r>
              <a:rPr lang="en-US" sz="2400" smtClean="0"/>
              <a:t> Conclusion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Are we running out of energy?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 How do we fill the gap when coal is going down?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How is the renewable energy doing? Will it replace the fossil fuels?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Will we be energy independent in the future?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8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87743"/>
            <a:ext cx="10058400" cy="1827654"/>
          </a:xfrm>
        </p:spPr>
      </p:pic>
    </p:spTree>
    <p:extLst>
      <p:ext uri="{BB962C8B-B14F-4D97-AF65-F5344CB8AC3E}">
        <p14:creationId xmlns:p14="http://schemas.microsoft.com/office/powerpoint/2010/main" val="12248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7197"/>
            <a:ext cx="10058400" cy="1450757"/>
          </a:xfrm>
        </p:spPr>
        <p:txBody>
          <a:bodyPr/>
          <a:lstStyle/>
          <a:p>
            <a:r>
              <a:rPr lang="en-US" dirty="0" smtClean="0"/>
              <a:t>Data Gathering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068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 Data Source: EIA (US Energy Information Administration)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Source:  </a:t>
            </a:r>
            <a:r>
              <a:rPr lang="en-US" sz="1400" dirty="0"/>
              <a:t>https://</a:t>
            </a:r>
            <a:r>
              <a:rPr lang="en-US" sz="1400" dirty="0" err="1"/>
              <a:t>www.eia.gov</a:t>
            </a:r>
            <a:r>
              <a:rPr lang="en-US" sz="1400" dirty="0"/>
              <a:t>/outlooks/</a:t>
            </a:r>
            <a:r>
              <a:rPr lang="en-US" sz="1400" dirty="0" err="1"/>
              <a:t>aeo</a:t>
            </a:r>
            <a:r>
              <a:rPr lang="en-US" sz="1400" dirty="0"/>
              <a:t>/data/browser/#/?id=1-AEO2017&amp;cases=ref2017&amp;sourcekey=0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62" y="2270725"/>
            <a:ext cx="7599136" cy="32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7223"/>
            <a:ext cx="4805405" cy="41379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85" y="1672698"/>
            <a:ext cx="5131760" cy="42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10" y="741405"/>
            <a:ext cx="7533735" cy="4124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n-US" sz="4400" dirty="0"/>
              <a:t>History Data Analysis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85" y="2383528"/>
            <a:ext cx="3945630" cy="316893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5" y="2293370"/>
            <a:ext cx="4164705" cy="3583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073" y="2110417"/>
            <a:ext cx="4112999" cy="36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5" y="919151"/>
            <a:ext cx="7608818" cy="41468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Projection Data Analysis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7" y="2233896"/>
            <a:ext cx="10058400" cy="2839139"/>
          </a:xfr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7" y="2152187"/>
            <a:ext cx="10058400" cy="28898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90" y="2027747"/>
            <a:ext cx="5727700" cy="3441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7" y="2128248"/>
            <a:ext cx="10058400" cy="28306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" y="919151"/>
            <a:ext cx="7805646" cy="43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400" dirty="0"/>
              <a:t> Are we running out of energy?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400" dirty="0"/>
              <a:t> How do we fill the gap when coal is going down?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400" dirty="0"/>
              <a:t> How is the renewable energy doing? Will it replace the fossil fuels?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400" dirty="0"/>
              <a:t> Will we be energy independent in the future?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152</Words>
  <Application>Microsoft Macintosh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Times New Roman</vt:lpstr>
      <vt:lpstr>Wingdings</vt:lpstr>
      <vt:lpstr>Retrospect</vt:lpstr>
      <vt:lpstr>From History and Into the Future –    An Overview of US Energy Market with Shiny</vt:lpstr>
      <vt:lpstr>Content</vt:lpstr>
      <vt:lpstr>Motivation</vt:lpstr>
      <vt:lpstr>Background </vt:lpstr>
      <vt:lpstr>Data Gathering </vt:lpstr>
      <vt:lpstr>Data Gathering</vt:lpstr>
      <vt:lpstr>History Data Analysis </vt:lpstr>
      <vt:lpstr>Projection Data Analysis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History and Into the Future –    An Overview of US Energy Market with Shiny</dc:title>
  <dc:creator>Wei Liu</dc:creator>
  <cp:lastModifiedBy>Wei Liu</cp:lastModifiedBy>
  <cp:revision>10</cp:revision>
  <cp:lastPrinted>2017-07-19T00:50:51Z</cp:lastPrinted>
  <dcterms:created xsi:type="dcterms:W3CDTF">2017-07-18T22:30:58Z</dcterms:created>
  <dcterms:modified xsi:type="dcterms:W3CDTF">2017-07-19T00:51:13Z</dcterms:modified>
</cp:coreProperties>
</file>