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6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BC15-1CBB-4940-A360-BFA27134900B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0C95-2B60-4C79-980E-8B30879D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ToroiseGit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Dr. Michael </a:t>
            </a:r>
            <a:r>
              <a:rPr lang="en-US" dirty="0" err="1" smtClean="0"/>
              <a:t>Rahaim</a:t>
            </a:r>
            <a:endParaRPr lang="en-US" dirty="0" smtClean="0"/>
          </a:p>
          <a:p>
            <a:r>
              <a:rPr lang="en-US" dirty="0" smtClean="0"/>
              <a:t>Department of Electrical and Computer Engineering</a:t>
            </a:r>
          </a:p>
          <a:p>
            <a:r>
              <a:rPr lang="en-US" smtClean="0"/>
              <a:t>Boston University</a:t>
            </a:r>
            <a:endParaRPr lang="en-US" dirty="0" smtClean="0"/>
          </a:p>
          <a:p>
            <a:r>
              <a:rPr lang="en-US" dirty="0" smtClean="0"/>
              <a:t>September 7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38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To see what has been changed since your last commit, right click on the local directory and select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 smtClean="0"/>
              <a:t> -&gt; Diff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2" y="299810"/>
            <a:ext cx="54768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5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The window will show the changes that have not yet been committed to the branch.</a:t>
            </a:r>
          </a:p>
          <a:p>
            <a:r>
              <a:rPr lang="en-US" dirty="0" smtClean="0"/>
              <a:t>To commit them to the branch, select Commit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9" y="358727"/>
            <a:ext cx="5716587" cy="29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2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Fill in a message that describes what you are committing.</a:t>
            </a:r>
          </a:p>
          <a:p>
            <a:r>
              <a:rPr lang="en-US" dirty="0" smtClean="0"/>
              <a:t>Make sure the added  (or modified) file(s) are selected.</a:t>
            </a:r>
          </a:p>
          <a:p>
            <a:r>
              <a:rPr lang="en-US" dirty="0" smtClean="0"/>
              <a:t>Select Commit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2" y="464868"/>
            <a:ext cx="4892674" cy="60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1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The update(s) have now been committed to your branch locally.</a:t>
            </a:r>
          </a:p>
          <a:p>
            <a:r>
              <a:rPr lang="en-US" dirty="0" smtClean="0"/>
              <a:t>You can push this out to the central repository directly from here, or as described in the following.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09" y="608919"/>
            <a:ext cx="48863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0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86" y="309562"/>
            <a:ext cx="5257800" cy="4351338"/>
          </a:xfrm>
        </p:spPr>
        <p:txBody>
          <a:bodyPr/>
          <a:lstStyle/>
          <a:p>
            <a:r>
              <a:rPr lang="en-US" dirty="0" smtClean="0"/>
              <a:t>Once you are ready to push back to the central repository,  right click on your local directory and select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 smtClean="0"/>
              <a:t> -&gt; Push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161" y="309562"/>
            <a:ext cx="5505450" cy="623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85" y="2451715"/>
            <a:ext cx="4096722" cy="40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If you look on </a:t>
            </a:r>
            <a:r>
              <a:rPr lang="en-US" dirty="0" err="1" smtClean="0"/>
              <a:t>github</a:t>
            </a:r>
            <a:r>
              <a:rPr lang="en-US" dirty="0" smtClean="0"/>
              <a:t>, your branch should now be updated!</a:t>
            </a:r>
          </a:p>
          <a:p>
            <a:r>
              <a:rPr lang="en-US" dirty="0" smtClean="0"/>
              <a:t>The next step is to merge your branch back to the main branch in order to combine your work with your teammates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0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Create a new folder on your local directory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Git</a:t>
            </a:r>
            <a:r>
              <a:rPr lang="en-US" dirty="0" smtClean="0"/>
              <a:t> Clone to create a “clone” of the repository in your local directory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241" y="511704"/>
            <a:ext cx="3905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Enter the URL of the Repository that you are cloning.</a:t>
            </a:r>
          </a:p>
          <a:p>
            <a:r>
              <a:rPr lang="en-US" dirty="0" smtClean="0"/>
              <a:t>Select OK</a:t>
            </a:r>
          </a:p>
          <a:p>
            <a:r>
              <a:rPr lang="en-US" dirty="0" smtClean="0"/>
              <a:t>Enter your </a:t>
            </a:r>
            <a:r>
              <a:rPr lang="en-US" dirty="0" err="1" smtClean="0"/>
              <a:t>github</a:t>
            </a:r>
            <a:r>
              <a:rPr lang="en-US" dirty="0" smtClean="0"/>
              <a:t> user name and password when asked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301221"/>
            <a:ext cx="5324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The contents of the repository should now be in your local folder.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202671"/>
            <a:ext cx="61626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27133" cy="4351338"/>
          </a:xfrm>
        </p:spPr>
        <p:txBody>
          <a:bodyPr/>
          <a:lstStyle/>
          <a:p>
            <a:r>
              <a:rPr lang="en-US" dirty="0" smtClean="0"/>
              <a:t>To create a new branch, right click on the local directory and select 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 smtClean="0"/>
              <a:t> -&gt; Create 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04" y="135467"/>
            <a:ext cx="4439137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Give the branch a name and description, then select 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34" y="1046849"/>
            <a:ext cx="5642504" cy="47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9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Right click again and make sure that the branch is set to your branch (i.e., not </a:t>
            </a:r>
            <a:r>
              <a:rPr lang="en-US" i="1" dirty="0" smtClean="0"/>
              <a:t>master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87" y="381000"/>
            <a:ext cx="5000625" cy="6096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547433" y="2380343"/>
            <a:ext cx="4292822" cy="1348619"/>
            <a:chOff x="7547433" y="2380343"/>
            <a:chExt cx="4292822" cy="1348619"/>
          </a:xfrm>
        </p:grpSpPr>
        <p:sp>
          <p:nvSpPr>
            <p:cNvPr id="5" name="Rounded Rectangle 4"/>
            <p:cNvSpPr/>
            <p:nvPr/>
          </p:nvSpPr>
          <p:spPr>
            <a:xfrm>
              <a:off x="9949543" y="2380343"/>
              <a:ext cx="1890712" cy="34350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7433" y="3385458"/>
              <a:ext cx="1890712" cy="34350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93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57914" cy="4351338"/>
          </a:xfrm>
        </p:spPr>
        <p:txBody>
          <a:bodyPr/>
          <a:lstStyle/>
          <a:p>
            <a:r>
              <a:rPr lang="en-US" dirty="0" smtClean="0"/>
              <a:t>Once you’ve added a new file, add it as a tracked file in your local directory by right clicking ON THE FILE and selecting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 smtClean="0"/>
              <a:t> -&gt; Add…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363" y="420914"/>
            <a:ext cx="6690318" cy="57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4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Make sure the file is selected, then press OK.</a:t>
            </a:r>
          </a:p>
          <a:p>
            <a:r>
              <a:rPr lang="en-US" dirty="0" smtClean="0"/>
              <a:t>Once it has been added, select OK again (you can commit directly from this window; but we will do it from the main folder)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73" y="305594"/>
            <a:ext cx="3695700" cy="3695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72" y="4150057"/>
            <a:ext cx="5223102" cy="24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4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359</Words>
  <Application>Microsoft Macintosh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ToroiseGit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Rahaim, Michael, Brandon</dc:creator>
  <cp:lastModifiedBy>Emily Lam</cp:lastModifiedBy>
  <cp:revision>14</cp:revision>
  <dcterms:created xsi:type="dcterms:W3CDTF">2016-09-06T21:36:27Z</dcterms:created>
  <dcterms:modified xsi:type="dcterms:W3CDTF">2016-09-07T15:13:03Z</dcterms:modified>
</cp:coreProperties>
</file>