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BDF73-3B77-4EDE-802F-4BEE9CF558E6}" v="1" dt="2020-09-12T05:15:06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WANG" userId="ac970241-cc1b-48fa-a5d9-abd2fd1fe4d6" providerId="ADAL" clId="{11BBDF73-3B77-4EDE-802F-4BEE9CF558E6}"/>
    <pc:docChg chg="custSel addSld modSld">
      <pc:chgData name="Yi WANG" userId="ac970241-cc1b-48fa-a5d9-abd2fd1fe4d6" providerId="ADAL" clId="{11BBDF73-3B77-4EDE-802F-4BEE9CF558E6}" dt="2020-09-12T05:15:09.894" v="2" actId="478"/>
      <pc:docMkLst>
        <pc:docMk/>
      </pc:docMkLst>
      <pc:sldChg chg="addSp delSp modSp new mod">
        <pc:chgData name="Yi WANG" userId="ac970241-cc1b-48fa-a5d9-abd2fd1fe4d6" providerId="ADAL" clId="{11BBDF73-3B77-4EDE-802F-4BEE9CF558E6}" dt="2020-09-12T05:15:09.894" v="2" actId="478"/>
        <pc:sldMkLst>
          <pc:docMk/>
          <pc:sldMk cId="3252509899" sldId="257"/>
        </pc:sldMkLst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2" creationId="{05F6BA8F-BB3E-4C9F-BCB3-AE429EA33FD5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3" creationId="{05A6D05F-C190-47F7-8906-B013957FD3DD}"/>
          </ac:graphicFrameMkLst>
        </pc:graphicFrameChg>
        <pc:graphicFrameChg chg="del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4" creationId="{D030AA45-9D8F-4CDC-A9C6-B8C008EF999C}"/>
          </ac:graphicFrameMkLst>
        </pc:graphicFrameChg>
        <pc:graphicFrameChg chg="del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5" creationId="{AB8F9A0C-9164-4239-BF3C-5496932CE081}"/>
          </ac:graphicFrameMkLst>
        </pc:graphicFrameChg>
        <pc:graphicFrameChg chg="del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6" creationId="{6F7BC962-D409-4716-89F1-ED101AA7BE3F}"/>
          </ac:graphicFrameMkLst>
        </pc:graphicFrameChg>
        <pc:graphicFrameChg chg="del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7" creationId="{0A55AB39-A790-4B77-A947-EC30DA584017}"/>
          </ac:graphicFrameMkLst>
        </pc:graphicFrameChg>
        <pc:graphicFrameChg chg="del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8" creationId="{92BE5740-1E72-4F4C-A281-D44705293F11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9" creationId="{36648F34-E7F4-40BA-B537-6349A9FDC4CA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10" creationId="{1B84B4BC-4CB6-41ED-B5CD-CBDE61FDB548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11" creationId="{4C7ABE05-F5B7-47F8-BAF4-B1F0569F4C68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12" creationId="{A4965121-742E-4667-A7D0-5488DF834BE7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13" creationId="{B8C215B7-3FBB-489D-9607-AF353CADFD92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14" creationId="{D5561828-84BB-4A99-82EE-23B6FCADFE31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15" creationId="{09597646-6B35-453F-AA30-BB3891EE2253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16" creationId="{654140CF-C9DF-428D-B429-2B50E9CE1291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17" creationId="{B5541EA5-2A59-4948-907C-55D11A5247B2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18" creationId="{3B80E3E9-556A-41E6-B76A-7B9440285EEC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19" creationId="{5BD644D2-C382-456C-B078-35F206B81EEF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20" creationId="{AF91CB14-C223-4EB4-BF20-9A0A09BC50DD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21" creationId="{0C09EB53-4AA8-49A1-85FF-0C3B05D00C67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22" creationId="{DEDCCFCA-08F7-4467-8602-3D0DE0F8C659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23" creationId="{D1B2CDAD-38D1-4BE6-9F70-857EDBF9FA76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24" creationId="{0618268E-E215-40BD-B59A-F16B9F8DCBFB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25" creationId="{8713AEA7-C1EF-41F1-ACE3-39029EBCE37C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26" creationId="{CF44B148-AD0E-4FBC-9C06-AC16C87843CC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27" creationId="{2D80EB8F-2419-4FCD-AF84-35299EFDD449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28" creationId="{94FEB689-1B3E-4009-88CF-76A5BDEDFC39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29" creationId="{25B24BDF-77D4-47CF-A03B-F97F8096B9A7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30" creationId="{D7058EB3-92D1-4EAE-9077-529AC9F3EBFC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31" creationId="{FA1FF929-E166-4012-A337-70C7A6138A58}"/>
          </ac:graphicFrameMkLst>
        </pc:graphicFrameChg>
        <pc:graphicFrameChg chg="add del mod">
          <ac:chgData name="Yi WANG" userId="ac970241-cc1b-48fa-a5d9-abd2fd1fe4d6" providerId="ADAL" clId="{11BBDF73-3B77-4EDE-802F-4BEE9CF558E6}" dt="2020-09-12T05:15:09.894" v="2" actId="478"/>
          <ac:graphicFrameMkLst>
            <pc:docMk/>
            <pc:sldMk cId="3252509899" sldId="257"/>
            <ac:graphicFrameMk id="32" creationId="{9B830422-5201-46B6-8A42-796E779E4C9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9DDCA-1037-4F15-83C9-A8D02D58E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C2102F-B0AF-4BA3-9E49-2024F9EC3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7634E-C23A-49CC-8D3D-EC51E93F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6941-6D95-4E69-B7F7-C78A58E30DF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D4FB3-17FF-474F-B4BD-38BDC499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4A11E-2761-4308-B4A2-48287F09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15C6-32D8-42EE-8A70-4BDD5E12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5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9E614-3E42-43AF-8612-352AD30F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3A3E3-D93F-4A7F-856D-5A75E686B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1D8FD-929F-41F8-8235-EA3E2B06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6941-6D95-4E69-B7F7-C78A58E30DF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83222-AB9B-4665-B04C-B29BF18B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C91FF-C5EE-477F-8076-51A886AE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15C6-32D8-42EE-8A70-4BDD5E12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5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5236FD-2B32-4FFE-A060-42FA63383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799EEF-0BF5-490A-96D8-185E60E5C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79085-2F02-4A78-A4DF-AD9A8268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6941-6D95-4E69-B7F7-C78A58E30DF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58FC9-9F3E-432F-95A9-11E31EEA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2E9FC-4179-41CC-A1A4-D8536FBE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15C6-32D8-42EE-8A70-4BDD5E12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797B9-27C2-4192-A5D4-AC3B75B0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B3CBB-40FE-48B8-945C-9D192116B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E1FF5-786F-4871-AA79-116D854C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6941-6D95-4E69-B7F7-C78A58E30DF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AA37D-3994-44D5-93AE-7D9DEFF5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48F44-81E2-491B-A6AD-922C7109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15C6-32D8-42EE-8A70-4BDD5E12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6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396D9-8F09-4CB5-8DA9-BC5A5FCC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40056-CE89-44AA-B3F5-0E10C72D8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8DF74-1138-4EAD-95E4-30404A97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6941-6D95-4E69-B7F7-C78A58E30DF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E89C7-EBFF-4616-88A2-F01E8974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96E21-8F3F-4D48-9DBC-98A98AB2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15C6-32D8-42EE-8A70-4BDD5E12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4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6FFC0-DCF1-47CD-8B83-64FD353E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C9F1E-1480-4873-8D73-2E4F85732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EEBB3-C127-4FA5-AE00-52EB25EE1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B04E33-2394-419E-89EB-AD8F1505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6941-6D95-4E69-B7F7-C78A58E30DF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755A7-F19F-406A-90D6-0C80E96A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7D311-B424-4F4F-8685-92472AA2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15C6-32D8-42EE-8A70-4BDD5E12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7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650B6-5F0C-4767-9C86-E4B04E04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03ADB-496A-4E74-AA84-8BB64F212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FEF666-AD88-4F8C-8662-FC91705DA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C65280-9CF6-4B12-BF7E-C4A6F7CD9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9BFA2A-997A-4A8F-9D8B-342936710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4B7425-0E16-49F6-B43C-74355FFB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6941-6D95-4E69-B7F7-C78A58E30DF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662373-7755-4ACA-A39C-F93DC547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8299FD-2AC1-4AA1-BBB9-F3A7FB21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15C6-32D8-42EE-8A70-4BDD5E12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5E262-4863-424F-A875-31F090E9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92BF55-4A62-4FA2-86DF-A62D1CE5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6941-6D95-4E69-B7F7-C78A58E30DF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EA5310-EEA0-4551-B98C-4D1DB366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9F1C12-74FC-43E3-8583-C0898A83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15C6-32D8-42EE-8A70-4BDD5E12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5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957AFB-A75E-4CD8-B771-88A1DED3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6941-6D95-4E69-B7F7-C78A58E30DF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499835-5C75-4739-829F-9E09F461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940825-1169-4B69-A7A9-42D7F2EC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15C6-32D8-42EE-8A70-4BDD5E12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5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3BB25-5D18-4568-A679-6381BBF1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0AD8B-2970-42CC-B04D-CC18F19E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540946-B55C-4BA7-9917-F945C2635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84EAE-63DE-4366-9D25-BE404891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6941-6D95-4E69-B7F7-C78A58E30DF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F082D-D804-4079-9D37-A2164DAA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18EA19-4867-4E8B-8601-9979A96D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15C6-32D8-42EE-8A70-4BDD5E12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9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436C1-4FBC-4A84-A889-43562BBF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61CBEE-C909-412A-9B61-7631858C1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82364D-B590-43A7-9880-8C17F5987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D028AB-5CD8-464F-A2F9-D855DAEF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6941-6D95-4E69-B7F7-C78A58E30DF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C08D86-FEBC-426A-982D-5224972A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CBB55B-B225-4405-B176-AB360CA2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15C6-32D8-42EE-8A70-4BDD5E12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0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A06206-CED4-4157-955F-F6F2D31C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B4EF9-C745-4EE7-B7AA-A8C9AAEE7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630FE-F5FA-4792-9EB5-9836975DB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6941-6D95-4E69-B7F7-C78A58E30DFC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FC1C1-6D20-4A41-BEA8-35E0AAF62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AA842-EB85-4E79-8DC3-0AD637548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615C6-32D8-42EE-8A70-4BDD5E128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9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1606FBC-E0F5-4DE1-903E-A21796E2A263}"/>
              </a:ext>
            </a:extLst>
          </p:cNvPr>
          <p:cNvSpPr/>
          <p:nvPr/>
        </p:nvSpPr>
        <p:spPr>
          <a:xfrm>
            <a:off x="1432833" y="1571623"/>
            <a:ext cx="1873703" cy="955222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DF93286-0CB9-4E98-86D3-493E53A7F4B4}"/>
              </a:ext>
            </a:extLst>
          </p:cNvPr>
          <p:cNvSpPr/>
          <p:nvPr/>
        </p:nvSpPr>
        <p:spPr>
          <a:xfrm rot="16200000">
            <a:off x="3708629" y="1571623"/>
            <a:ext cx="1873703" cy="955222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E0C61DB-5799-4D3A-BD53-6FB33E53795E}"/>
              </a:ext>
            </a:extLst>
          </p:cNvPr>
          <p:cNvSpPr/>
          <p:nvPr/>
        </p:nvSpPr>
        <p:spPr>
          <a:xfrm>
            <a:off x="5984425" y="1522639"/>
            <a:ext cx="1873703" cy="955222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6044580-BBB6-4B08-8A0C-6DB3AD30C154}"/>
              </a:ext>
            </a:extLst>
          </p:cNvPr>
          <p:cNvGrpSpPr/>
          <p:nvPr/>
        </p:nvGrpSpPr>
        <p:grpSpPr>
          <a:xfrm>
            <a:off x="3571875" y="2030182"/>
            <a:ext cx="2177143" cy="19052"/>
            <a:chOff x="3571875" y="2030182"/>
            <a:chExt cx="2177143" cy="1905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7A99CB1-97C1-4095-A145-B17F7257B5B6}"/>
                </a:ext>
              </a:extLst>
            </p:cNvPr>
            <p:cNvCxnSpPr>
              <a:cxnSpLocks/>
            </p:cNvCxnSpPr>
            <p:nvPr/>
          </p:nvCxnSpPr>
          <p:spPr>
            <a:xfrm>
              <a:off x="3571875" y="2049234"/>
              <a:ext cx="33065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16B15E4-B784-48A3-8687-0A26B3121026}"/>
                </a:ext>
              </a:extLst>
            </p:cNvPr>
            <p:cNvCxnSpPr>
              <a:cxnSpLocks/>
            </p:cNvCxnSpPr>
            <p:nvPr/>
          </p:nvCxnSpPr>
          <p:spPr>
            <a:xfrm>
              <a:off x="5418364" y="2030182"/>
              <a:ext cx="33065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31BC7123-69B2-4222-BA52-DA43BF32582D}"/>
              </a:ext>
            </a:extLst>
          </p:cNvPr>
          <p:cNvSpPr/>
          <p:nvPr/>
        </p:nvSpPr>
        <p:spPr>
          <a:xfrm rot="18900000">
            <a:off x="1432834" y="3920898"/>
            <a:ext cx="1873703" cy="955222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EEA9C36-4FB2-475C-ADF4-C4E92E18F559}"/>
              </a:ext>
            </a:extLst>
          </p:cNvPr>
          <p:cNvSpPr/>
          <p:nvPr/>
        </p:nvSpPr>
        <p:spPr>
          <a:xfrm rot="13500000">
            <a:off x="3708630" y="3920898"/>
            <a:ext cx="1873703" cy="955222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9B9BACC-F943-48C2-9E58-4E7FE2A75046}"/>
              </a:ext>
            </a:extLst>
          </p:cNvPr>
          <p:cNvSpPr/>
          <p:nvPr/>
        </p:nvSpPr>
        <p:spPr>
          <a:xfrm rot="18900000">
            <a:off x="5984426" y="3871914"/>
            <a:ext cx="1873703" cy="955222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08200C8-C7D0-4296-B82A-6609B70F4EAE}"/>
              </a:ext>
            </a:extLst>
          </p:cNvPr>
          <p:cNvCxnSpPr>
            <a:cxnSpLocks/>
          </p:cNvCxnSpPr>
          <p:nvPr/>
        </p:nvCxnSpPr>
        <p:spPr>
          <a:xfrm>
            <a:off x="3307902" y="4398509"/>
            <a:ext cx="330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5F02FE7-FE3C-4E46-A572-C8FA05D2C45B}"/>
              </a:ext>
            </a:extLst>
          </p:cNvPr>
          <p:cNvCxnSpPr>
            <a:cxnSpLocks/>
          </p:cNvCxnSpPr>
          <p:nvPr/>
        </p:nvCxnSpPr>
        <p:spPr>
          <a:xfrm>
            <a:off x="5595254" y="4379457"/>
            <a:ext cx="330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6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50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WANG, Yi</dc:creator>
  <cp:lastModifiedBy>Yi WANG</cp:lastModifiedBy>
  <cp:revision>4</cp:revision>
  <dcterms:created xsi:type="dcterms:W3CDTF">2018-08-25T08:56:08Z</dcterms:created>
  <dcterms:modified xsi:type="dcterms:W3CDTF">2020-09-12T05:15:11Z</dcterms:modified>
</cp:coreProperties>
</file>